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media/image8.jpg" ContentType="image/png"/>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sldIdLst>
    <p:sldId id="312" r:id="rId5"/>
    <p:sldId id="285" r:id="rId6"/>
    <p:sldId id="286" r:id="rId7"/>
    <p:sldId id="289" r:id="rId8"/>
    <p:sldId id="302" r:id="rId9"/>
    <p:sldId id="299" r:id="rId10"/>
    <p:sldId id="301" r:id="rId11"/>
    <p:sldId id="295" r:id="rId12"/>
    <p:sldId id="303" r:id="rId13"/>
    <p:sldId id="316" r:id="rId14"/>
    <p:sldId id="315" r:id="rId15"/>
    <p:sldId id="314" r:id="rId16"/>
    <p:sldId id="313" r:id="rId17"/>
    <p:sldId id="308" r:id="rId18"/>
    <p:sldId id="310" r:id="rId19"/>
    <p:sldId id="311"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 H V Presentation" id="{FF77D46A-D334-4FBA-A7F2-7F2B789B76D5}">
          <p14:sldIdLst>
            <p14:sldId id="312"/>
            <p14:sldId id="285"/>
            <p14:sldId id="286"/>
            <p14:sldId id="289"/>
            <p14:sldId id="302"/>
            <p14:sldId id="299"/>
            <p14:sldId id="301"/>
            <p14:sldId id="295"/>
            <p14:sldId id="303"/>
            <p14:sldId id="316"/>
            <p14:sldId id="315"/>
            <p14:sldId id="314"/>
            <p14:sldId id="313"/>
            <p14:sldId id="308"/>
            <p14:sldId id="310"/>
            <p14:sldId id="31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43638"/>
    <a:srgbClr val="CB2C2C"/>
    <a:srgbClr val="F1C51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779" autoAdjust="0"/>
    <p:restoredTop sz="94660"/>
  </p:normalViewPr>
  <p:slideViewPr>
    <p:cSldViewPr snapToGrid="0">
      <p:cViewPr varScale="1">
        <p:scale>
          <a:sx n="72" d="100"/>
          <a:sy n="72" d="100"/>
        </p:scale>
        <p:origin x="666" y="5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ydimarry Harsha Vardhan Pavan Kumar [CB.EN.P2CEN20020]" userId="763e4aa2-ecec-48ea-9fcc-5bdabb880e28" providerId="ADAL" clId="{6CCB73D8-3E8D-4E85-88AA-7E0AFDA19FD9}"/>
    <pc:docChg chg="undo custSel addSld delSld modSld modSection">
      <pc:chgData name="Pydimarry Harsha Vardhan Pavan Kumar [CB.EN.P2CEN20020]" userId="763e4aa2-ecec-48ea-9fcc-5bdabb880e28" providerId="ADAL" clId="{6CCB73D8-3E8D-4E85-88AA-7E0AFDA19FD9}" dt="2021-01-21T10:31:06.265" v="421" actId="1076"/>
      <pc:docMkLst>
        <pc:docMk/>
      </pc:docMkLst>
      <pc:sldChg chg="addSp delSp modSp delAnim modAnim">
        <pc:chgData name="Pydimarry Harsha Vardhan Pavan Kumar [CB.EN.P2CEN20020]" userId="763e4aa2-ecec-48ea-9fcc-5bdabb880e28" providerId="ADAL" clId="{6CCB73D8-3E8D-4E85-88AA-7E0AFDA19FD9}" dt="2021-01-21T04:44:30.890" v="9"/>
        <pc:sldMkLst>
          <pc:docMk/>
          <pc:sldMk cId="2191095090" sldId="286"/>
        </pc:sldMkLst>
        <pc:picChg chg="del">
          <ac:chgData name="Pydimarry Harsha Vardhan Pavan Kumar [CB.EN.P2CEN20020]" userId="763e4aa2-ecec-48ea-9fcc-5bdabb880e28" providerId="ADAL" clId="{6CCB73D8-3E8D-4E85-88AA-7E0AFDA19FD9}" dt="2021-01-21T04:43:53.043" v="5" actId="478"/>
          <ac:picMkLst>
            <pc:docMk/>
            <pc:sldMk cId="2191095090" sldId="286"/>
            <ac:picMk id="15" creationId="{1A589740-E171-4A8B-88B3-E6AA098EC2A8}"/>
          </ac:picMkLst>
        </pc:picChg>
        <pc:picChg chg="add">
          <ac:chgData name="Pydimarry Harsha Vardhan Pavan Kumar [CB.EN.P2CEN20020]" userId="763e4aa2-ecec-48ea-9fcc-5bdabb880e28" providerId="ADAL" clId="{6CCB73D8-3E8D-4E85-88AA-7E0AFDA19FD9}" dt="2021-01-21T04:43:58.668" v="6"/>
          <ac:picMkLst>
            <pc:docMk/>
            <pc:sldMk cId="2191095090" sldId="286"/>
            <ac:picMk id="99" creationId="{6434D130-0DB8-4D02-8063-2B3A0BD1A323}"/>
          </ac:picMkLst>
        </pc:picChg>
        <pc:picChg chg="add mod">
          <ac:chgData name="Pydimarry Harsha Vardhan Pavan Kumar [CB.EN.P2CEN20020]" userId="763e4aa2-ecec-48ea-9fcc-5bdabb880e28" providerId="ADAL" clId="{6CCB73D8-3E8D-4E85-88AA-7E0AFDA19FD9}" dt="2021-01-21T04:44:13.575" v="8" actId="14100"/>
          <ac:picMkLst>
            <pc:docMk/>
            <pc:sldMk cId="2191095090" sldId="286"/>
            <ac:picMk id="119" creationId="{971F94FE-12DA-4D20-A5D9-3467F3FCB617}"/>
          </ac:picMkLst>
        </pc:picChg>
        <pc:picChg chg="del">
          <ac:chgData name="Pydimarry Harsha Vardhan Pavan Kumar [CB.EN.P2CEN20020]" userId="763e4aa2-ecec-48ea-9fcc-5bdabb880e28" providerId="ADAL" clId="{6CCB73D8-3E8D-4E85-88AA-7E0AFDA19FD9}" dt="2021-01-21T04:43:49.680" v="4" actId="478"/>
          <ac:picMkLst>
            <pc:docMk/>
            <pc:sldMk cId="2191095090" sldId="286"/>
            <ac:picMk id="152" creationId="{4B3D4619-2D60-4CD0-8C0C-AFF40233E9C4}"/>
          </ac:picMkLst>
        </pc:picChg>
      </pc:sldChg>
      <pc:sldChg chg="modSp">
        <pc:chgData name="Pydimarry Harsha Vardhan Pavan Kumar [CB.EN.P2CEN20020]" userId="763e4aa2-ecec-48ea-9fcc-5bdabb880e28" providerId="ADAL" clId="{6CCB73D8-3E8D-4E85-88AA-7E0AFDA19FD9}" dt="2021-01-21T09:45:28.118" v="420" actId="20577"/>
        <pc:sldMkLst>
          <pc:docMk/>
          <pc:sldMk cId="659248125" sldId="299"/>
        </pc:sldMkLst>
        <pc:spChg chg="mod">
          <ac:chgData name="Pydimarry Harsha Vardhan Pavan Kumar [CB.EN.P2CEN20020]" userId="763e4aa2-ecec-48ea-9fcc-5bdabb880e28" providerId="ADAL" clId="{6CCB73D8-3E8D-4E85-88AA-7E0AFDA19FD9}" dt="2021-01-21T09:45:28.118" v="420" actId="20577"/>
          <ac:spMkLst>
            <pc:docMk/>
            <pc:sldMk cId="659248125" sldId="299"/>
            <ac:spMk id="12" creationId="{B22FDDEF-AC63-452E-9F4D-6E4124105469}"/>
          </ac:spMkLst>
        </pc:spChg>
      </pc:sldChg>
      <pc:sldChg chg="modSp">
        <pc:chgData name="Pydimarry Harsha Vardhan Pavan Kumar [CB.EN.P2CEN20020]" userId="763e4aa2-ecec-48ea-9fcc-5bdabb880e28" providerId="ADAL" clId="{6CCB73D8-3E8D-4E85-88AA-7E0AFDA19FD9}" dt="2021-01-21T10:31:06.265" v="421" actId="1076"/>
        <pc:sldMkLst>
          <pc:docMk/>
          <pc:sldMk cId="1676404309" sldId="301"/>
        </pc:sldMkLst>
        <pc:spChg chg="mod">
          <ac:chgData name="Pydimarry Harsha Vardhan Pavan Kumar [CB.EN.P2CEN20020]" userId="763e4aa2-ecec-48ea-9fcc-5bdabb880e28" providerId="ADAL" clId="{6CCB73D8-3E8D-4E85-88AA-7E0AFDA19FD9}" dt="2021-01-21T10:31:06.265" v="421" actId="1076"/>
          <ac:spMkLst>
            <pc:docMk/>
            <pc:sldMk cId="1676404309" sldId="301"/>
            <ac:spMk id="12" creationId="{B22FDDEF-AC63-452E-9F4D-6E4124105469}"/>
          </ac:spMkLst>
        </pc:spChg>
      </pc:sldChg>
      <pc:sldChg chg="modSp">
        <pc:chgData name="Pydimarry Harsha Vardhan Pavan Kumar [CB.EN.P2CEN20020]" userId="763e4aa2-ecec-48ea-9fcc-5bdabb880e28" providerId="ADAL" clId="{6CCB73D8-3E8D-4E85-88AA-7E0AFDA19FD9}" dt="2021-01-21T07:20:07.849" v="392" actId="1076"/>
        <pc:sldMkLst>
          <pc:docMk/>
          <pc:sldMk cId="507580672" sldId="303"/>
        </pc:sldMkLst>
        <pc:spChg chg="mod">
          <ac:chgData name="Pydimarry Harsha Vardhan Pavan Kumar [CB.EN.P2CEN20020]" userId="763e4aa2-ecec-48ea-9fcc-5bdabb880e28" providerId="ADAL" clId="{6CCB73D8-3E8D-4E85-88AA-7E0AFDA19FD9}" dt="2021-01-21T07:19:15.819" v="381" actId="1076"/>
          <ac:spMkLst>
            <pc:docMk/>
            <pc:sldMk cId="507580672" sldId="303"/>
            <ac:spMk id="9" creationId="{A107792D-C74C-4682-A28F-460C1B3C681E}"/>
          </ac:spMkLst>
        </pc:spChg>
        <pc:spChg chg="mod">
          <ac:chgData name="Pydimarry Harsha Vardhan Pavan Kumar [CB.EN.P2CEN20020]" userId="763e4aa2-ecec-48ea-9fcc-5bdabb880e28" providerId="ADAL" clId="{6CCB73D8-3E8D-4E85-88AA-7E0AFDA19FD9}" dt="2021-01-21T07:20:07.849" v="392" actId="1076"/>
          <ac:spMkLst>
            <pc:docMk/>
            <pc:sldMk cId="507580672" sldId="303"/>
            <ac:spMk id="12" creationId="{D87AF4D8-6332-4885-A53B-B6AB93417B16}"/>
          </ac:spMkLst>
        </pc:spChg>
        <pc:spChg chg="mod">
          <ac:chgData name="Pydimarry Harsha Vardhan Pavan Kumar [CB.EN.P2CEN20020]" userId="763e4aa2-ecec-48ea-9fcc-5bdabb880e28" providerId="ADAL" clId="{6CCB73D8-3E8D-4E85-88AA-7E0AFDA19FD9}" dt="2021-01-21T07:18:40.441" v="369" actId="1076"/>
          <ac:spMkLst>
            <pc:docMk/>
            <pc:sldMk cId="507580672" sldId="303"/>
            <ac:spMk id="16" creationId="{36C152F5-A76D-4C01-9535-2D4908E39007}"/>
          </ac:spMkLst>
        </pc:spChg>
        <pc:spChg chg="mod">
          <ac:chgData name="Pydimarry Harsha Vardhan Pavan Kumar [CB.EN.P2CEN20020]" userId="763e4aa2-ecec-48ea-9fcc-5bdabb880e28" providerId="ADAL" clId="{6CCB73D8-3E8D-4E85-88AA-7E0AFDA19FD9}" dt="2021-01-21T07:20:01.249" v="391" actId="1076"/>
          <ac:spMkLst>
            <pc:docMk/>
            <pc:sldMk cId="507580672" sldId="303"/>
            <ac:spMk id="19" creationId="{69345592-FD68-46BD-BD97-39E71742BC96}"/>
          </ac:spMkLst>
        </pc:spChg>
        <pc:spChg chg="mod">
          <ac:chgData name="Pydimarry Harsha Vardhan Pavan Kumar [CB.EN.P2CEN20020]" userId="763e4aa2-ecec-48ea-9fcc-5bdabb880e28" providerId="ADAL" clId="{6CCB73D8-3E8D-4E85-88AA-7E0AFDA19FD9}" dt="2021-01-21T07:19:51.309" v="389" actId="1076"/>
          <ac:spMkLst>
            <pc:docMk/>
            <pc:sldMk cId="507580672" sldId="303"/>
            <ac:spMk id="21" creationId="{0D47B0A2-EBA8-4B7D-A834-062CF8787421}"/>
          </ac:spMkLst>
        </pc:spChg>
        <pc:spChg chg="mod">
          <ac:chgData name="Pydimarry Harsha Vardhan Pavan Kumar [CB.EN.P2CEN20020]" userId="763e4aa2-ecec-48ea-9fcc-5bdabb880e28" providerId="ADAL" clId="{6CCB73D8-3E8D-4E85-88AA-7E0AFDA19FD9}" dt="2021-01-21T07:12:53.124" v="355" actId="1076"/>
          <ac:spMkLst>
            <pc:docMk/>
            <pc:sldMk cId="507580672" sldId="303"/>
            <ac:spMk id="22" creationId="{1381E65E-4E7E-40E2-BC6B-74F6B57D3D9F}"/>
          </ac:spMkLst>
        </pc:spChg>
        <pc:spChg chg="mod">
          <ac:chgData name="Pydimarry Harsha Vardhan Pavan Kumar [CB.EN.P2CEN20020]" userId="763e4aa2-ecec-48ea-9fcc-5bdabb880e28" providerId="ADAL" clId="{6CCB73D8-3E8D-4E85-88AA-7E0AFDA19FD9}" dt="2021-01-21T07:19:53.630" v="390" actId="1076"/>
          <ac:spMkLst>
            <pc:docMk/>
            <pc:sldMk cId="507580672" sldId="303"/>
            <ac:spMk id="23" creationId="{A1F2BD61-0483-4297-AE85-C1FD6ECE0B37}"/>
          </ac:spMkLst>
        </pc:spChg>
        <pc:picChg chg="mod">
          <ac:chgData name="Pydimarry Harsha Vardhan Pavan Kumar [CB.EN.P2CEN20020]" userId="763e4aa2-ecec-48ea-9fcc-5bdabb880e28" providerId="ADAL" clId="{6CCB73D8-3E8D-4E85-88AA-7E0AFDA19FD9}" dt="2021-01-21T07:19:23.931" v="385" actId="1076"/>
          <ac:picMkLst>
            <pc:docMk/>
            <pc:sldMk cId="507580672" sldId="303"/>
            <ac:picMk id="7" creationId="{A3902C04-4057-4D93-819B-8FD8D73FA458}"/>
          </ac:picMkLst>
        </pc:picChg>
        <pc:picChg chg="mod">
          <ac:chgData name="Pydimarry Harsha Vardhan Pavan Kumar [CB.EN.P2CEN20020]" userId="763e4aa2-ecec-48ea-9fcc-5bdabb880e28" providerId="ADAL" clId="{6CCB73D8-3E8D-4E85-88AA-7E0AFDA19FD9}" dt="2021-01-21T07:19:22.142" v="384" actId="1076"/>
          <ac:picMkLst>
            <pc:docMk/>
            <pc:sldMk cId="507580672" sldId="303"/>
            <ac:picMk id="20" creationId="{ED4ED647-00A4-4A7F-B666-23FB798853E9}"/>
          </ac:picMkLst>
        </pc:picChg>
      </pc:sldChg>
      <pc:sldChg chg="del">
        <pc:chgData name="Pydimarry Harsha Vardhan Pavan Kumar [CB.EN.P2CEN20020]" userId="763e4aa2-ecec-48ea-9fcc-5bdabb880e28" providerId="ADAL" clId="{6CCB73D8-3E8D-4E85-88AA-7E0AFDA19FD9}" dt="2021-01-20T18:14:42.267" v="0" actId="2696"/>
        <pc:sldMkLst>
          <pc:docMk/>
          <pc:sldMk cId="1504287723" sldId="305"/>
        </pc:sldMkLst>
      </pc:sldChg>
      <pc:sldChg chg="addSp delSp modSp del delAnim modAnim">
        <pc:chgData name="Pydimarry Harsha Vardhan Pavan Kumar [CB.EN.P2CEN20020]" userId="763e4aa2-ecec-48ea-9fcc-5bdabb880e28" providerId="ADAL" clId="{6CCB73D8-3E8D-4E85-88AA-7E0AFDA19FD9}" dt="2021-01-21T08:59:15.372" v="414" actId="2696"/>
        <pc:sldMkLst>
          <pc:docMk/>
          <pc:sldMk cId="3074306290" sldId="306"/>
        </pc:sldMkLst>
        <pc:spChg chg="del mod">
          <ac:chgData name="Pydimarry Harsha Vardhan Pavan Kumar [CB.EN.P2CEN20020]" userId="763e4aa2-ecec-48ea-9fcc-5bdabb880e28" providerId="ADAL" clId="{6CCB73D8-3E8D-4E85-88AA-7E0AFDA19FD9}" dt="2021-01-21T05:14:50.482" v="286" actId="478"/>
          <ac:spMkLst>
            <pc:docMk/>
            <pc:sldMk cId="3074306290" sldId="306"/>
            <ac:spMk id="9" creationId="{A107792D-C74C-4682-A28F-460C1B3C681E}"/>
          </ac:spMkLst>
        </pc:spChg>
        <pc:spChg chg="mod">
          <ac:chgData name="Pydimarry Harsha Vardhan Pavan Kumar [CB.EN.P2CEN20020]" userId="763e4aa2-ecec-48ea-9fcc-5bdabb880e28" providerId="ADAL" clId="{6CCB73D8-3E8D-4E85-88AA-7E0AFDA19FD9}" dt="2021-01-21T05:13:49.147" v="280" actId="20577"/>
          <ac:spMkLst>
            <pc:docMk/>
            <pc:sldMk cId="3074306290" sldId="306"/>
            <ac:spMk id="50" creationId="{07342C74-A94F-4C00-9C61-76F2A48F68BB}"/>
          </ac:spMkLst>
        </pc:spChg>
        <pc:picChg chg="add del mod">
          <ac:chgData name="Pydimarry Harsha Vardhan Pavan Kumar [CB.EN.P2CEN20020]" userId="763e4aa2-ecec-48ea-9fcc-5bdabb880e28" providerId="ADAL" clId="{6CCB73D8-3E8D-4E85-88AA-7E0AFDA19FD9}" dt="2021-01-21T05:09:04.573" v="245" actId="478"/>
          <ac:picMkLst>
            <pc:docMk/>
            <pc:sldMk cId="3074306290" sldId="306"/>
            <ac:picMk id="2" creationId="{BEBCE274-88F6-460C-97DF-8F229A7DC0D4}"/>
          </ac:picMkLst>
        </pc:picChg>
        <pc:picChg chg="add del mod">
          <ac:chgData name="Pydimarry Harsha Vardhan Pavan Kumar [CB.EN.P2CEN20020]" userId="763e4aa2-ecec-48ea-9fcc-5bdabb880e28" providerId="ADAL" clId="{6CCB73D8-3E8D-4E85-88AA-7E0AFDA19FD9}" dt="2021-01-21T08:50:18.964" v="394" actId="478"/>
          <ac:picMkLst>
            <pc:docMk/>
            <pc:sldMk cId="3074306290" sldId="306"/>
            <ac:picMk id="6" creationId="{23CB234E-50E4-48E2-B277-181342FF254C}"/>
          </ac:picMkLst>
        </pc:picChg>
        <pc:picChg chg="add mod modCrop">
          <ac:chgData name="Pydimarry Harsha Vardhan Pavan Kumar [CB.EN.P2CEN20020]" userId="763e4aa2-ecec-48ea-9fcc-5bdabb880e28" providerId="ADAL" clId="{6CCB73D8-3E8D-4E85-88AA-7E0AFDA19FD9}" dt="2021-01-21T08:52:54.655" v="403" actId="732"/>
          <ac:picMkLst>
            <pc:docMk/>
            <pc:sldMk cId="3074306290" sldId="306"/>
            <ac:picMk id="10" creationId="{79C20720-8FEB-48EE-923D-A891222360F6}"/>
          </ac:picMkLst>
        </pc:picChg>
        <pc:picChg chg="add mod">
          <ac:chgData name="Pydimarry Harsha Vardhan Pavan Kumar [CB.EN.P2CEN20020]" userId="763e4aa2-ecec-48ea-9fcc-5bdabb880e28" providerId="ADAL" clId="{6CCB73D8-3E8D-4E85-88AA-7E0AFDA19FD9}" dt="2021-01-21T08:52:41.983" v="402" actId="1076"/>
          <ac:picMkLst>
            <pc:docMk/>
            <pc:sldMk cId="3074306290" sldId="306"/>
            <ac:picMk id="14" creationId="{1E2BCA0F-7A55-4B02-B732-1A2011318A0B}"/>
          </ac:picMkLst>
        </pc:picChg>
      </pc:sldChg>
      <pc:sldChg chg="del">
        <pc:chgData name="Pydimarry Harsha Vardhan Pavan Kumar [CB.EN.P2CEN20020]" userId="763e4aa2-ecec-48ea-9fcc-5bdabb880e28" providerId="ADAL" clId="{6CCB73D8-3E8D-4E85-88AA-7E0AFDA19FD9}" dt="2021-01-21T09:34:46.901" v="416" actId="2696"/>
        <pc:sldMkLst>
          <pc:docMk/>
          <pc:sldMk cId="3489463004" sldId="309"/>
        </pc:sldMkLst>
      </pc:sldChg>
      <pc:sldChg chg="modSp">
        <pc:chgData name="Pydimarry Harsha Vardhan Pavan Kumar [CB.EN.P2CEN20020]" userId="763e4aa2-ecec-48ea-9fcc-5bdabb880e28" providerId="ADAL" clId="{6CCB73D8-3E8D-4E85-88AA-7E0AFDA19FD9}" dt="2021-01-20T18:15:08.819" v="2" actId="1076"/>
        <pc:sldMkLst>
          <pc:docMk/>
          <pc:sldMk cId="2358317365" sldId="311"/>
        </pc:sldMkLst>
        <pc:spChg chg="mod">
          <ac:chgData name="Pydimarry Harsha Vardhan Pavan Kumar [CB.EN.P2CEN20020]" userId="763e4aa2-ecec-48ea-9fcc-5bdabb880e28" providerId="ADAL" clId="{6CCB73D8-3E8D-4E85-88AA-7E0AFDA19FD9}" dt="2021-01-20T18:15:08.819" v="2" actId="1076"/>
          <ac:spMkLst>
            <pc:docMk/>
            <pc:sldMk cId="2358317365" sldId="311"/>
            <ac:spMk id="12" creationId="{B9674A71-F1C7-4A6F-A9D1-F9E88DA957BD}"/>
          </ac:spMkLst>
        </pc:spChg>
      </pc:sldChg>
      <pc:sldChg chg="addSp delSp modSp add delAnim modAnim">
        <pc:chgData name="Pydimarry Harsha Vardhan Pavan Kumar [CB.EN.P2CEN20020]" userId="763e4aa2-ecec-48ea-9fcc-5bdabb880e28" providerId="ADAL" clId="{6CCB73D8-3E8D-4E85-88AA-7E0AFDA19FD9}" dt="2021-01-21T09:35:56.585" v="418"/>
        <pc:sldMkLst>
          <pc:docMk/>
          <pc:sldMk cId="381320575" sldId="314"/>
        </pc:sldMkLst>
        <pc:picChg chg="del">
          <ac:chgData name="Pydimarry Harsha Vardhan Pavan Kumar [CB.EN.P2CEN20020]" userId="763e4aa2-ecec-48ea-9fcc-5bdabb880e28" providerId="ADAL" clId="{6CCB73D8-3E8D-4E85-88AA-7E0AFDA19FD9}" dt="2021-01-21T05:09:14.926" v="246" actId="478"/>
          <ac:picMkLst>
            <pc:docMk/>
            <pc:sldMk cId="381320575" sldId="314"/>
            <ac:picMk id="2" creationId="{BEBCE274-88F6-460C-97DF-8F229A7DC0D4}"/>
          </ac:picMkLst>
        </pc:picChg>
        <pc:picChg chg="add del mod">
          <ac:chgData name="Pydimarry Harsha Vardhan Pavan Kumar [CB.EN.P2CEN20020]" userId="763e4aa2-ecec-48ea-9fcc-5bdabb880e28" providerId="ADAL" clId="{6CCB73D8-3E8D-4E85-88AA-7E0AFDA19FD9}" dt="2021-01-21T09:35:45.134" v="417" actId="478"/>
          <ac:picMkLst>
            <pc:docMk/>
            <pc:sldMk cId="381320575" sldId="314"/>
            <ac:picMk id="3" creationId="{FB3820D2-D872-4536-AFA3-A1C693E68801}"/>
          </ac:picMkLst>
        </pc:picChg>
        <pc:picChg chg="add mod">
          <ac:chgData name="Pydimarry Harsha Vardhan Pavan Kumar [CB.EN.P2CEN20020]" userId="763e4aa2-ecec-48ea-9fcc-5bdabb880e28" providerId="ADAL" clId="{6CCB73D8-3E8D-4E85-88AA-7E0AFDA19FD9}" dt="2021-01-21T09:35:56.585" v="418"/>
          <ac:picMkLst>
            <pc:docMk/>
            <pc:sldMk cId="381320575" sldId="314"/>
            <ac:picMk id="6" creationId="{B931C693-AB7F-444C-98CE-3A328353B854}"/>
          </ac:picMkLst>
        </pc:picChg>
      </pc:sldChg>
      <pc:sldChg chg="add del">
        <pc:chgData name="Pydimarry Harsha Vardhan Pavan Kumar [CB.EN.P2CEN20020]" userId="763e4aa2-ecec-48ea-9fcc-5bdabb880e28" providerId="ADAL" clId="{6CCB73D8-3E8D-4E85-88AA-7E0AFDA19FD9}" dt="2021-01-21T04:49:03.945" v="10" actId="2696"/>
        <pc:sldMkLst>
          <pc:docMk/>
          <pc:sldMk cId="2977022812" sldId="314"/>
        </pc:sldMkLst>
      </pc:sldChg>
      <pc:sldChg chg="addSp delSp modSp add">
        <pc:chgData name="Pydimarry Harsha Vardhan Pavan Kumar [CB.EN.P2CEN20020]" userId="763e4aa2-ecec-48ea-9fcc-5bdabb880e28" providerId="ADAL" clId="{6CCB73D8-3E8D-4E85-88AA-7E0AFDA19FD9}" dt="2021-01-21T07:07:23.133" v="344" actId="166"/>
        <pc:sldMkLst>
          <pc:docMk/>
          <pc:sldMk cId="3495337796" sldId="315"/>
        </pc:sldMkLst>
        <pc:spChg chg="add del mod">
          <ac:chgData name="Pydimarry Harsha Vardhan Pavan Kumar [CB.EN.P2CEN20020]" userId="763e4aa2-ecec-48ea-9fcc-5bdabb880e28" providerId="ADAL" clId="{6CCB73D8-3E8D-4E85-88AA-7E0AFDA19FD9}" dt="2021-01-21T06:52:44.949" v="313" actId="478"/>
          <ac:spMkLst>
            <pc:docMk/>
            <pc:sldMk cId="3495337796" sldId="315"/>
            <ac:spMk id="9" creationId="{5963959B-929C-42B2-91F5-F484BEFD1022}"/>
          </ac:spMkLst>
        </pc:spChg>
        <pc:spChg chg="add mod">
          <ac:chgData name="Pydimarry Harsha Vardhan Pavan Kumar [CB.EN.P2CEN20020]" userId="763e4aa2-ecec-48ea-9fcc-5bdabb880e28" providerId="ADAL" clId="{6CCB73D8-3E8D-4E85-88AA-7E0AFDA19FD9}" dt="2021-01-21T06:52:52.546" v="333" actId="20577"/>
          <ac:spMkLst>
            <pc:docMk/>
            <pc:sldMk cId="3495337796" sldId="315"/>
            <ac:spMk id="11" creationId="{2B446F99-71E2-4E0A-84D4-E3213F942CEB}"/>
          </ac:spMkLst>
        </pc:spChg>
        <pc:spChg chg="del mod">
          <ac:chgData name="Pydimarry Harsha Vardhan Pavan Kumar [CB.EN.P2CEN20020]" userId="763e4aa2-ecec-48ea-9fcc-5bdabb880e28" providerId="ADAL" clId="{6CCB73D8-3E8D-4E85-88AA-7E0AFDA19FD9}" dt="2021-01-21T06:52:42.349" v="312" actId="478"/>
          <ac:spMkLst>
            <pc:docMk/>
            <pc:sldMk cId="3495337796" sldId="315"/>
            <ac:spMk id="50" creationId="{07342C74-A94F-4C00-9C61-76F2A48F68BB}"/>
          </ac:spMkLst>
        </pc:spChg>
        <pc:picChg chg="add del mod modCrop">
          <ac:chgData name="Pydimarry Harsha Vardhan Pavan Kumar [CB.EN.P2CEN20020]" userId="763e4aa2-ecec-48ea-9fcc-5bdabb880e28" providerId="ADAL" clId="{6CCB73D8-3E8D-4E85-88AA-7E0AFDA19FD9}" dt="2021-01-21T07:06:59.610" v="339" actId="478"/>
          <ac:picMkLst>
            <pc:docMk/>
            <pc:sldMk cId="3495337796" sldId="315"/>
            <ac:picMk id="3" creationId="{BC92263E-DC45-4F5A-8976-6F6813B7CC1C}"/>
          </ac:picMkLst>
        </pc:picChg>
        <pc:picChg chg="del">
          <ac:chgData name="Pydimarry Harsha Vardhan Pavan Kumar [CB.EN.P2CEN20020]" userId="763e4aa2-ecec-48ea-9fcc-5bdabb880e28" providerId="ADAL" clId="{6CCB73D8-3E8D-4E85-88AA-7E0AFDA19FD9}" dt="2021-01-21T06:17:14.525" v="292" actId="478"/>
          <ac:picMkLst>
            <pc:docMk/>
            <pc:sldMk cId="3495337796" sldId="315"/>
            <ac:picMk id="6" creationId="{23CB234E-50E4-48E2-B277-181342FF254C}"/>
          </ac:picMkLst>
        </pc:picChg>
        <pc:picChg chg="add mod ord">
          <ac:chgData name="Pydimarry Harsha Vardhan Pavan Kumar [CB.EN.P2CEN20020]" userId="763e4aa2-ecec-48ea-9fcc-5bdabb880e28" providerId="ADAL" clId="{6CCB73D8-3E8D-4E85-88AA-7E0AFDA19FD9}" dt="2021-01-21T07:07:23.133" v="344" actId="166"/>
          <ac:picMkLst>
            <pc:docMk/>
            <pc:sldMk cId="3495337796" sldId="315"/>
            <ac:picMk id="12" creationId="{C3B26173-37CB-41D1-AD24-A9A2604F42C5}"/>
          </ac:picMkLst>
        </pc:picChg>
        <pc:picChg chg="add mod">
          <ac:chgData name="Pydimarry Harsha Vardhan Pavan Kumar [CB.EN.P2CEN20020]" userId="763e4aa2-ecec-48ea-9fcc-5bdabb880e28" providerId="ADAL" clId="{6CCB73D8-3E8D-4E85-88AA-7E0AFDA19FD9}" dt="2021-01-21T07:07:19.773" v="343" actId="1076"/>
          <ac:picMkLst>
            <pc:docMk/>
            <pc:sldMk cId="3495337796" sldId="315"/>
            <ac:picMk id="14" creationId="{27202910-F6F6-48BF-8624-64E876841288}"/>
          </ac:picMkLst>
        </pc:picChg>
      </pc:sldChg>
      <pc:sldChg chg="addSp delSp modSp add">
        <pc:chgData name="Pydimarry Harsha Vardhan Pavan Kumar [CB.EN.P2CEN20020]" userId="763e4aa2-ecec-48ea-9fcc-5bdabb880e28" providerId="ADAL" clId="{6CCB73D8-3E8D-4E85-88AA-7E0AFDA19FD9}" dt="2021-01-21T08:59:06.519" v="413" actId="1076"/>
        <pc:sldMkLst>
          <pc:docMk/>
          <pc:sldMk cId="732445011" sldId="316"/>
        </pc:sldMkLst>
        <pc:picChg chg="add mod">
          <ac:chgData name="Pydimarry Harsha Vardhan Pavan Kumar [CB.EN.P2CEN20020]" userId="763e4aa2-ecec-48ea-9fcc-5bdabb880e28" providerId="ADAL" clId="{6CCB73D8-3E8D-4E85-88AA-7E0AFDA19FD9}" dt="2021-01-21T08:59:06.519" v="413" actId="1076"/>
          <ac:picMkLst>
            <pc:docMk/>
            <pc:sldMk cId="732445011" sldId="316"/>
            <ac:picMk id="3" creationId="{2CA1534F-8F6A-41F6-807E-0EB24CCB4AA5}"/>
          </ac:picMkLst>
        </pc:picChg>
        <pc:picChg chg="ord">
          <ac:chgData name="Pydimarry Harsha Vardhan Pavan Kumar [CB.EN.P2CEN20020]" userId="763e4aa2-ecec-48ea-9fcc-5bdabb880e28" providerId="ADAL" clId="{6CCB73D8-3E8D-4E85-88AA-7E0AFDA19FD9}" dt="2021-01-21T08:58:56.342" v="411" actId="166"/>
          <ac:picMkLst>
            <pc:docMk/>
            <pc:sldMk cId="732445011" sldId="316"/>
            <ac:picMk id="5" creationId="{3A078991-0C25-454A-8AEF-F47D052AF647}"/>
          </ac:picMkLst>
        </pc:picChg>
        <pc:picChg chg="del mod modCrop">
          <ac:chgData name="Pydimarry Harsha Vardhan Pavan Kumar [CB.EN.P2CEN20020]" userId="763e4aa2-ecec-48ea-9fcc-5bdabb880e28" providerId="ADAL" clId="{6CCB73D8-3E8D-4E85-88AA-7E0AFDA19FD9}" dt="2021-01-21T08:58:31.332" v="405" actId="478"/>
          <ac:picMkLst>
            <pc:docMk/>
            <pc:sldMk cId="732445011" sldId="316"/>
            <ac:picMk id="6" creationId="{23CB234E-50E4-48E2-B277-181342FF254C}"/>
          </ac:picMkLst>
        </pc:picChg>
        <pc:picChg chg="ord">
          <ac:chgData name="Pydimarry Harsha Vardhan Pavan Kumar [CB.EN.P2CEN20020]" userId="763e4aa2-ecec-48ea-9fcc-5bdabb880e28" providerId="ADAL" clId="{6CCB73D8-3E8D-4E85-88AA-7E0AFDA19FD9}" dt="2021-01-21T08:58:50.117" v="409" actId="166"/>
          <ac:picMkLst>
            <pc:docMk/>
            <pc:sldMk cId="732445011" sldId="316"/>
            <ac:picMk id="19" creationId="{9A0BC9A7-6EE0-447F-9532-343F6496FFCB}"/>
          </ac:picMkLst>
        </pc:picChg>
      </pc:sldChg>
    </pc:docChg>
  </pc:docChgLst>
  <pc:docChgLst>
    <pc:chgData name="Pydimarry Harsha Vardhan Pavan Kumar [CB.EN.P2CEN20020]" userId="763e4aa2-ecec-48ea-9fcc-5bdabb880e28" providerId="ADAL" clId="{F667DC98-43B7-45B9-B6E5-2FF3BD931066}"/>
    <pc:docChg chg="delSld delSection modSection">
      <pc:chgData name="Pydimarry Harsha Vardhan Pavan Kumar [CB.EN.P2CEN20020]" userId="763e4aa2-ecec-48ea-9fcc-5bdabb880e28" providerId="ADAL" clId="{F667DC98-43B7-45B9-B6E5-2FF3BD931066}" dt="2021-01-20T17:06:05.064" v="8" actId="2696"/>
      <pc:docMkLst>
        <pc:docMk/>
      </pc:docMkLst>
      <pc:sldChg chg="del">
        <pc:chgData name="Pydimarry Harsha Vardhan Pavan Kumar [CB.EN.P2CEN20020]" userId="763e4aa2-ecec-48ea-9fcc-5bdabb880e28" providerId="ADAL" clId="{F667DC98-43B7-45B9-B6E5-2FF3BD931066}" dt="2021-01-20T17:06:05.064" v="8" actId="2696"/>
        <pc:sldMkLst>
          <pc:docMk/>
          <pc:sldMk cId="2737323050" sldId="279"/>
        </pc:sldMkLst>
      </pc:sldChg>
      <pc:sldChg chg="del">
        <pc:chgData name="Pydimarry Harsha Vardhan Pavan Kumar [CB.EN.P2CEN20020]" userId="763e4aa2-ecec-48ea-9fcc-5bdabb880e28" providerId="ADAL" clId="{F667DC98-43B7-45B9-B6E5-2FF3BD931066}" dt="2021-01-20T17:05:48.593" v="6" actId="2696"/>
        <pc:sldMkLst>
          <pc:docMk/>
          <pc:sldMk cId="2376918525" sldId="288"/>
        </pc:sldMkLst>
      </pc:sldChg>
      <pc:sldChg chg="del">
        <pc:chgData name="Pydimarry Harsha Vardhan Pavan Kumar [CB.EN.P2CEN20020]" userId="763e4aa2-ecec-48ea-9fcc-5bdabb880e28" providerId="ADAL" clId="{F667DC98-43B7-45B9-B6E5-2FF3BD931066}" dt="2021-01-20T17:05:48.471" v="3" actId="2696"/>
        <pc:sldMkLst>
          <pc:docMk/>
          <pc:sldMk cId="309640803" sldId="292"/>
        </pc:sldMkLst>
      </pc:sldChg>
      <pc:sldChg chg="del">
        <pc:chgData name="Pydimarry Harsha Vardhan Pavan Kumar [CB.EN.P2CEN20020]" userId="763e4aa2-ecec-48ea-9fcc-5bdabb880e28" providerId="ADAL" clId="{F667DC98-43B7-45B9-B6E5-2FF3BD931066}" dt="2021-01-20T17:05:48.440" v="2" actId="2696"/>
        <pc:sldMkLst>
          <pc:docMk/>
          <pc:sldMk cId="2542769189" sldId="293"/>
        </pc:sldMkLst>
      </pc:sldChg>
      <pc:sldChg chg="del">
        <pc:chgData name="Pydimarry Harsha Vardhan Pavan Kumar [CB.EN.P2CEN20020]" userId="763e4aa2-ecec-48ea-9fcc-5bdabb880e28" providerId="ADAL" clId="{F667DC98-43B7-45B9-B6E5-2FF3BD931066}" dt="2021-01-20T17:05:48.387" v="0" actId="2696"/>
        <pc:sldMkLst>
          <pc:docMk/>
          <pc:sldMk cId="2093050270" sldId="294"/>
        </pc:sldMkLst>
      </pc:sldChg>
      <pc:sldChg chg="del">
        <pc:chgData name="Pydimarry Harsha Vardhan Pavan Kumar [CB.EN.P2CEN20020]" userId="763e4aa2-ecec-48ea-9fcc-5bdabb880e28" providerId="ADAL" clId="{F667DC98-43B7-45B9-B6E5-2FF3BD931066}" dt="2021-01-20T17:05:48.425" v="1" actId="2696"/>
        <pc:sldMkLst>
          <pc:docMk/>
          <pc:sldMk cId="1801239904" sldId="297"/>
        </pc:sldMkLst>
      </pc:sldChg>
      <pc:sldChg chg="del">
        <pc:chgData name="Pydimarry Harsha Vardhan Pavan Kumar [CB.EN.P2CEN20020]" userId="763e4aa2-ecec-48ea-9fcc-5bdabb880e28" providerId="ADAL" clId="{F667DC98-43B7-45B9-B6E5-2FF3BD931066}" dt="2021-01-20T17:05:48.514" v="4" actId="2696"/>
        <pc:sldMkLst>
          <pc:docMk/>
          <pc:sldMk cId="336646035" sldId="300"/>
        </pc:sldMkLst>
      </pc:sldChg>
      <pc:sldChg chg="del">
        <pc:chgData name="Pydimarry Harsha Vardhan Pavan Kumar [CB.EN.P2CEN20020]" userId="763e4aa2-ecec-48ea-9fcc-5bdabb880e28" providerId="ADAL" clId="{F667DC98-43B7-45B9-B6E5-2FF3BD931066}" dt="2021-01-20T17:05:48.545" v="5" actId="2696"/>
        <pc:sldMkLst>
          <pc:docMk/>
          <pc:sldMk cId="4200950162" sldId="304"/>
        </pc:sldMkLst>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F6B1C2-3BD5-4407-A6A5-DDA8868BD6D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287916BE-910E-42BC-9B8E-A735810A928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1C272B18-8AB6-472F-9E41-772D0B752AB5}"/>
              </a:ext>
            </a:extLst>
          </p:cNvPr>
          <p:cNvSpPr>
            <a:spLocks noGrp="1"/>
          </p:cNvSpPr>
          <p:nvPr>
            <p:ph type="dt" sz="half" idx="10"/>
          </p:nvPr>
        </p:nvSpPr>
        <p:spPr/>
        <p:txBody>
          <a:bodyPr/>
          <a:lstStyle/>
          <a:p>
            <a:fld id="{4A825A35-03AD-4023-9166-5DAA2B8F226B}" type="datetimeFigureOut">
              <a:rPr lang="en-IN" smtClean="0"/>
              <a:t>21-01-2021</a:t>
            </a:fld>
            <a:endParaRPr lang="en-IN"/>
          </a:p>
        </p:txBody>
      </p:sp>
      <p:sp>
        <p:nvSpPr>
          <p:cNvPr id="5" name="Footer Placeholder 4">
            <a:extLst>
              <a:ext uri="{FF2B5EF4-FFF2-40B4-BE49-F238E27FC236}">
                <a16:creationId xmlns:a16="http://schemas.microsoft.com/office/drawing/2014/main" id="{0042872B-826E-4B8E-B943-99C54834C03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39B83C0-1CBC-4CED-86E3-C0382EF9BA59}"/>
              </a:ext>
            </a:extLst>
          </p:cNvPr>
          <p:cNvSpPr>
            <a:spLocks noGrp="1"/>
          </p:cNvSpPr>
          <p:nvPr>
            <p:ph type="sldNum" sz="quarter" idx="12"/>
          </p:nvPr>
        </p:nvSpPr>
        <p:spPr/>
        <p:txBody>
          <a:bodyPr/>
          <a:lstStyle/>
          <a:p>
            <a:fld id="{47B54209-D890-499B-AF9C-554F9C7C7EE0}" type="slidenum">
              <a:rPr lang="en-IN" smtClean="0"/>
              <a:t>‹#›</a:t>
            </a:fld>
            <a:endParaRPr lang="en-IN"/>
          </a:p>
        </p:txBody>
      </p:sp>
    </p:spTree>
    <p:extLst>
      <p:ext uri="{BB962C8B-B14F-4D97-AF65-F5344CB8AC3E}">
        <p14:creationId xmlns:p14="http://schemas.microsoft.com/office/powerpoint/2010/main" val="28769822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944762-83D5-4C94-9F9A-AF8CBE32C666}"/>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E6AC2FC3-EB7B-4E6B-8E95-3DCF7A61D74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F6D25F5-82A1-49E6-A69C-CAAE5A0F1E4E}"/>
              </a:ext>
            </a:extLst>
          </p:cNvPr>
          <p:cNvSpPr>
            <a:spLocks noGrp="1"/>
          </p:cNvSpPr>
          <p:nvPr>
            <p:ph type="dt" sz="half" idx="10"/>
          </p:nvPr>
        </p:nvSpPr>
        <p:spPr/>
        <p:txBody>
          <a:bodyPr/>
          <a:lstStyle/>
          <a:p>
            <a:fld id="{4A825A35-03AD-4023-9166-5DAA2B8F226B}" type="datetimeFigureOut">
              <a:rPr lang="en-IN" smtClean="0"/>
              <a:t>21-01-2021</a:t>
            </a:fld>
            <a:endParaRPr lang="en-IN"/>
          </a:p>
        </p:txBody>
      </p:sp>
      <p:sp>
        <p:nvSpPr>
          <p:cNvPr id="5" name="Footer Placeholder 4">
            <a:extLst>
              <a:ext uri="{FF2B5EF4-FFF2-40B4-BE49-F238E27FC236}">
                <a16:creationId xmlns:a16="http://schemas.microsoft.com/office/drawing/2014/main" id="{C1F05795-00F0-4FCB-A59F-0D41F554308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4A1DF5A-60C2-4A3D-875A-C490B51327FC}"/>
              </a:ext>
            </a:extLst>
          </p:cNvPr>
          <p:cNvSpPr>
            <a:spLocks noGrp="1"/>
          </p:cNvSpPr>
          <p:nvPr>
            <p:ph type="sldNum" sz="quarter" idx="12"/>
          </p:nvPr>
        </p:nvSpPr>
        <p:spPr/>
        <p:txBody>
          <a:bodyPr/>
          <a:lstStyle/>
          <a:p>
            <a:fld id="{47B54209-D890-499B-AF9C-554F9C7C7EE0}" type="slidenum">
              <a:rPr lang="en-IN" smtClean="0"/>
              <a:t>‹#›</a:t>
            </a:fld>
            <a:endParaRPr lang="en-IN"/>
          </a:p>
        </p:txBody>
      </p:sp>
    </p:spTree>
    <p:extLst>
      <p:ext uri="{BB962C8B-B14F-4D97-AF65-F5344CB8AC3E}">
        <p14:creationId xmlns:p14="http://schemas.microsoft.com/office/powerpoint/2010/main" val="13802453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436AD7-C129-49A1-B96D-F849940BDB2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3B0C17E9-E91E-412C-BCAC-E89A99DBEFA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E0AE83B-1DF6-406B-8B8D-9736E75E635A}"/>
              </a:ext>
            </a:extLst>
          </p:cNvPr>
          <p:cNvSpPr>
            <a:spLocks noGrp="1"/>
          </p:cNvSpPr>
          <p:nvPr>
            <p:ph type="dt" sz="half" idx="10"/>
          </p:nvPr>
        </p:nvSpPr>
        <p:spPr/>
        <p:txBody>
          <a:bodyPr/>
          <a:lstStyle/>
          <a:p>
            <a:fld id="{4A825A35-03AD-4023-9166-5DAA2B8F226B}" type="datetimeFigureOut">
              <a:rPr lang="en-IN" smtClean="0"/>
              <a:t>21-01-2021</a:t>
            </a:fld>
            <a:endParaRPr lang="en-IN"/>
          </a:p>
        </p:txBody>
      </p:sp>
      <p:sp>
        <p:nvSpPr>
          <p:cNvPr id="5" name="Footer Placeholder 4">
            <a:extLst>
              <a:ext uri="{FF2B5EF4-FFF2-40B4-BE49-F238E27FC236}">
                <a16:creationId xmlns:a16="http://schemas.microsoft.com/office/drawing/2014/main" id="{E8425DC4-674A-4BB2-889A-DFD292E3B74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C972E04-8130-4543-A09D-2E8CB3334706}"/>
              </a:ext>
            </a:extLst>
          </p:cNvPr>
          <p:cNvSpPr>
            <a:spLocks noGrp="1"/>
          </p:cNvSpPr>
          <p:nvPr>
            <p:ph type="sldNum" sz="quarter" idx="12"/>
          </p:nvPr>
        </p:nvSpPr>
        <p:spPr/>
        <p:txBody>
          <a:bodyPr/>
          <a:lstStyle/>
          <a:p>
            <a:fld id="{47B54209-D890-499B-AF9C-554F9C7C7EE0}" type="slidenum">
              <a:rPr lang="en-IN" smtClean="0"/>
              <a:t>‹#›</a:t>
            </a:fld>
            <a:endParaRPr lang="en-IN"/>
          </a:p>
        </p:txBody>
      </p:sp>
    </p:spTree>
    <p:extLst>
      <p:ext uri="{BB962C8B-B14F-4D97-AF65-F5344CB8AC3E}">
        <p14:creationId xmlns:p14="http://schemas.microsoft.com/office/powerpoint/2010/main" val="30853027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862C47-22BB-4349-86F8-01A6B9A49900}"/>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8E114CA7-679F-46B0-82A2-E93DCAB3B32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69BE646-8511-4D89-BC17-58E6EBFAF1D9}"/>
              </a:ext>
            </a:extLst>
          </p:cNvPr>
          <p:cNvSpPr>
            <a:spLocks noGrp="1"/>
          </p:cNvSpPr>
          <p:nvPr>
            <p:ph type="dt" sz="half" idx="10"/>
          </p:nvPr>
        </p:nvSpPr>
        <p:spPr/>
        <p:txBody>
          <a:bodyPr/>
          <a:lstStyle/>
          <a:p>
            <a:fld id="{4A825A35-03AD-4023-9166-5DAA2B8F226B}" type="datetimeFigureOut">
              <a:rPr lang="en-IN" smtClean="0"/>
              <a:t>21-01-2021</a:t>
            </a:fld>
            <a:endParaRPr lang="en-IN"/>
          </a:p>
        </p:txBody>
      </p:sp>
      <p:sp>
        <p:nvSpPr>
          <p:cNvPr id="5" name="Footer Placeholder 4">
            <a:extLst>
              <a:ext uri="{FF2B5EF4-FFF2-40B4-BE49-F238E27FC236}">
                <a16:creationId xmlns:a16="http://schemas.microsoft.com/office/drawing/2014/main" id="{E91B4730-9ED9-4122-8F47-A225DEFDB71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F4084B2-93C8-42AE-93AD-A9EF810D6F6C}"/>
              </a:ext>
            </a:extLst>
          </p:cNvPr>
          <p:cNvSpPr>
            <a:spLocks noGrp="1"/>
          </p:cNvSpPr>
          <p:nvPr>
            <p:ph type="sldNum" sz="quarter" idx="12"/>
          </p:nvPr>
        </p:nvSpPr>
        <p:spPr/>
        <p:txBody>
          <a:bodyPr/>
          <a:lstStyle/>
          <a:p>
            <a:fld id="{47B54209-D890-499B-AF9C-554F9C7C7EE0}" type="slidenum">
              <a:rPr lang="en-IN" smtClean="0"/>
              <a:t>‹#›</a:t>
            </a:fld>
            <a:endParaRPr lang="en-IN"/>
          </a:p>
        </p:txBody>
      </p:sp>
    </p:spTree>
    <p:extLst>
      <p:ext uri="{BB962C8B-B14F-4D97-AF65-F5344CB8AC3E}">
        <p14:creationId xmlns:p14="http://schemas.microsoft.com/office/powerpoint/2010/main" val="2032043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439E15-7285-49E2-87FA-8666DA5BD8E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799D6ABC-BD25-4597-9DE3-7504F228788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03E1F15-C3AA-49A8-B6EC-6F2ACBE566A1}"/>
              </a:ext>
            </a:extLst>
          </p:cNvPr>
          <p:cNvSpPr>
            <a:spLocks noGrp="1"/>
          </p:cNvSpPr>
          <p:nvPr>
            <p:ph type="dt" sz="half" idx="10"/>
          </p:nvPr>
        </p:nvSpPr>
        <p:spPr/>
        <p:txBody>
          <a:bodyPr/>
          <a:lstStyle/>
          <a:p>
            <a:fld id="{4A825A35-03AD-4023-9166-5DAA2B8F226B}" type="datetimeFigureOut">
              <a:rPr lang="en-IN" smtClean="0"/>
              <a:t>21-01-2021</a:t>
            </a:fld>
            <a:endParaRPr lang="en-IN"/>
          </a:p>
        </p:txBody>
      </p:sp>
      <p:sp>
        <p:nvSpPr>
          <p:cNvPr id="5" name="Footer Placeholder 4">
            <a:extLst>
              <a:ext uri="{FF2B5EF4-FFF2-40B4-BE49-F238E27FC236}">
                <a16:creationId xmlns:a16="http://schemas.microsoft.com/office/drawing/2014/main" id="{BCDB7A07-FB64-439A-B9BE-5B321340E5A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DBB4D3B-1939-4109-AE84-FFA422189C1E}"/>
              </a:ext>
            </a:extLst>
          </p:cNvPr>
          <p:cNvSpPr>
            <a:spLocks noGrp="1"/>
          </p:cNvSpPr>
          <p:nvPr>
            <p:ph type="sldNum" sz="quarter" idx="12"/>
          </p:nvPr>
        </p:nvSpPr>
        <p:spPr/>
        <p:txBody>
          <a:bodyPr/>
          <a:lstStyle/>
          <a:p>
            <a:fld id="{47B54209-D890-499B-AF9C-554F9C7C7EE0}" type="slidenum">
              <a:rPr lang="en-IN" smtClean="0"/>
              <a:t>‹#›</a:t>
            </a:fld>
            <a:endParaRPr lang="en-IN"/>
          </a:p>
        </p:txBody>
      </p:sp>
    </p:spTree>
    <p:extLst>
      <p:ext uri="{BB962C8B-B14F-4D97-AF65-F5344CB8AC3E}">
        <p14:creationId xmlns:p14="http://schemas.microsoft.com/office/powerpoint/2010/main" val="9501395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0ADB31-CDBD-4E09-99F9-FE29D1B90463}"/>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50E51967-6317-475E-99D9-F3AF13B875C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E4AC7999-D44B-4A91-AB6D-4D3B0FCDCCF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AF0A0E43-AC30-4BC0-B2DD-8C649EDD53D0}"/>
              </a:ext>
            </a:extLst>
          </p:cNvPr>
          <p:cNvSpPr>
            <a:spLocks noGrp="1"/>
          </p:cNvSpPr>
          <p:nvPr>
            <p:ph type="dt" sz="half" idx="10"/>
          </p:nvPr>
        </p:nvSpPr>
        <p:spPr/>
        <p:txBody>
          <a:bodyPr/>
          <a:lstStyle/>
          <a:p>
            <a:fld id="{4A825A35-03AD-4023-9166-5DAA2B8F226B}" type="datetimeFigureOut">
              <a:rPr lang="en-IN" smtClean="0"/>
              <a:t>21-01-2021</a:t>
            </a:fld>
            <a:endParaRPr lang="en-IN"/>
          </a:p>
        </p:txBody>
      </p:sp>
      <p:sp>
        <p:nvSpPr>
          <p:cNvPr id="6" name="Footer Placeholder 5">
            <a:extLst>
              <a:ext uri="{FF2B5EF4-FFF2-40B4-BE49-F238E27FC236}">
                <a16:creationId xmlns:a16="http://schemas.microsoft.com/office/drawing/2014/main" id="{E686A5BA-D8CD-4EC8-8FBD-6D73F50E198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E1D9E35-4DB0-4B90-8F61-A42F037D936F}"/>
              </a:ext>
            </a:extLst>
          </p:cNvPr>
          <p:cNvSpPr>
            <a:spLocks noGrp="1"/>
          </p:cNvSpPr>
          <p:nvPr>
            <p:ph type="sldNum" sz="quarter" idx="12"/>
          </p:nvPr>
        </p:nvSpPr>
        <p:spPr/>
        <p:txBody>
          <a:bodyPr/>
          <a:lstStyle/>
          <a:p>
            <a:fld id="{47B54209-D890-499B-AF9C-554F9C7C7EE0}" type="slidenum">
              <a:rPr lang="en-IN" smtClean="0"/>
              <a:t>‹#›</a:t>
            </a:fld>
            <a:endParaRPr lang="en-IN"/>
          </a:p>
        </p:txBody>
      </p:sp>
    </p:spTree>
    <p:extLst>
      <p:ext uri="{BB962C8B-B14F-4D97-AF65-F5344CB8AC3E}">
        <p14:creationId xmlns:p14="http://schemas.microsoft.com/office/powerpoint/2010/main" val="4167273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A5E03-F464-4FEB-A4E5-17F96EA73297}"/>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9CC76802-C40E-4E23-9370-C672195DF3F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3CBFF1B-FFB1-4778-ABA0-2CDC4710EDD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18439C05-5BE1-4862-8AA9-FC6EEA359C1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D6B6DDA-0E1B-4B00-9F9E-1668B313032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162B4919-C1C6-4859-8C8F-CD4BC5B17568}"/>
              </a:ext>
            </a:extLst>
          </p:cNvPr>
          <p:cNvSpPr>
            <a:spLocks noGrp="1"/>
          </p:cNvSpPr>
          <p:nvPr>
            <p:ph type="dt" sz="half" idx="10"/>
          </p:nvPr>
        </p:nvSpPr>
        <p:spPr/>
        <p:txBody>
          <a:bodyPr/>
          <a:lstStyle/>
          <a:p>
            <a:fld id="{4A825A35-03AD-4023-9166-5DAA2B8F226B}" type="datetimeFigureOut">
              <a:rPr lang="en-IN" smtClean="0"/>
              <a:t>21-01-2021</a:t>
            </a:fld>
            <a:endParaRPr lang="en-IN"/>
          </a:p>
        </p:txBody>
      </p:sp>
      <p:sp>
        <p:nvSpPr>
          <p:cNvPr id="8" name="Footer Placeholder 7">
            <a:extLst>
              <a:ext uri="{FF2B5EF4-FFF2-40B4-BE49-F238E27FC236}">
                <a16:creationId xmlns:a16="http://schemas.microsoft.com/office/drawing/2014/main" id="{34437CC4-1E2E-4198-8E72-3A15532CC344}"/>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B421A4F3-4898-4FCB-AB4F-E3CAEE1C5D9F}"/>
              </a:ext>
            </a:extLst>
          </p:cNvPr>
          <p:cNvSpPr>
            <a:spLocks noGrp="1"/>
          </p:cNvSpPr>
          <p:nvPr>
            <p:ph type="sldNum" sz="quarter" idx="12"/>
          </p:nvPr>
        </p:nvSpPr>
        <p:spPr/>
        <p:txBody>
          <a:bodyPr/>
          <a:lstStyle/>
          <a:p>
            <a:fld id="{47B54209-D890-499B-AF9C-554F9C7C7EE0}" type="slidenum">
              <a:rPr lang="en-IN" smtClean="0"/>
              <a:t>‹#›</a:t>
            </a:fld>
            <a:endParaRPr lang="en-IN"/>
          </a:p>
        </p:txBody>
      </p:sp>
    </p:spTree>
    <p:extLst>
      <p:ext uri="{BB962C8B-B14F-4D97-AF65-F5344CB8AC3E}">
        <p14:creationId xmlns:p14="http://schemas.microsoft.com/office/powerpoint/2010/main" val="40378519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8322F0-3B87-4F26-9833-51C638FB82A0}"/>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575AF651-9343-427E-8344-101BA5EBF030}"/>
              </a:ext>
            </a:extLst>
          </p:cNvPr>
          <p:cNvSpPr>
            <a:spLocks noGrp="1"/>
          </p:cNvSpPr>
          <p:nvPr>
            <p:ph type="dt" sz="half" idx="10"/>
          </p:nvPr>
        </p:nvSpPr>
        <p:spPr/>
        <p:txBody>
          <a:bodyPr/>
          <a:lstStyle/>
          <a:p>
            <a:fld id="{4A825A35-03AD-4023-9166-5DAA2B8F226B}" type="datetimeFigureOut">
              <a:rPr lang="en-IN" smtClean="0"/>
              <a:t>21-01-2021</a:t>
            </a:fld>
            <a:endParaRPr lang="en-IN"/>
          </a:p>
        </p:txBody>
      </p:sp>
      <p:sp>
        <p:nvSpPr>
          <p:cNvPr id="4" name="Footer Placeholder 3">
            <a:extLst>
              <a:ext uri="{FF2B5EF4-FFF2-40B4-BE49-F238E27FC236}">
                <a16:creationId xmlns:a16="http://schemas.microsoft.com/office/drawing/2014/main" id="{78412A8F-0CC5-44B2-970B-D0EF862EF24A}"/>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D228CF8E-BBBD-41D7-8747-B37329B9C0C3}"/>
              </a:ext>
            </a:extLst>
          </p:cNvPr>
          <p:cNvSpPr>
            <a:spLocks noGrp="1"/>
          </p:cNvSpPr>
          <p:nvPr>
            <p:ph type="sldNum" sz="quarter" idx="12"/>
          </p:nvPr>
        </p:nvSpPr>
        <p:spPr/>
        <p:txBody>
          <a:bodyPr/>
          <a:lstStyle/>
          <a:p>
            <a:fld id="{47B54209-D890-499B-AF9C-554F9C7C7EE0}" type="slidenum">
              <a:rPr lang="en-IN" smtClean="0"/>
              <a:t>‹#›</a:t>
            </a:fld>
            <a:endParaRPr lang="en-IN"/>
          </a:p>
        </p:txBody>
      </p:sp>
    </p:spTree>
    <p:extLst>
      <p:ext uri="{BB962C8B-B14F-4D97-AF65-F5344CB8AC3E}">
        <p14:creationId xmlns:p14="http://schemas.microsoft.com/office/powerpoint/2010/main" val="20124071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F51F24E-399E-43F5-B64F-D19BE5566FF7}"/>
              </a:ext>
            </a:extLst>
          </p:cNvPr>
          <p:cNvSpPr>
            <a:spLocks noGrp="1"/>
          </p:cNvSpPr>
          <p:nvPr>
            <p:ph type="dt" sz="half" idx="10"/>
          </p:nvPr>
        </p:nvSpPr>
        <p:spPr/>
        <p:txBody>
          <a:bodyPr/>
          <a:lstStyle/>
          <a:p>
            <a:fld id="{4A825A35-03AD-4023-9166-5DAA2B8F226B}" type="datetimeFigureOut">
              <a:rPr lang="en-IN" smtClean="0"/>
              <a:t>21-01-2021</a:t>
            </a:fld>
            <a:endParaRPr lang="en-IN"/>
          </a:p>
        </p:txBody>
      </p:sp>
      <p:sp>
        <p:nvSpPr>
          <p:cNvPr id="3" name="Footer Placeholder 2">
            <a:extLst>
              <a:ext uri="{FF2B5EF4-FFF2-40B4-BE49-F238E27FC236}">
                <a16:creationId xmlns:a16="http://schemas.microsoft.com/office/drawing/2014/main" id="{6B6581EA-D060-457D-81B6-7DCDA9609F6E}"/>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62FB2B47-C43C-46CE-BFBF-260BB36A5B52}"/>
              </a:ext>
            </a:extLst>
          </p:cNvPr>
          <p:cNvSpPr>
            <a:spLocks noGrp="1"/>
          </p:cNvSpPr>
          <p:nvPr>
            <p:ph type="sldNum" sz="quarter" idx="12"/>
          </p:nvPr>
        </p:nvSpPr>
        <p:spPr/>
        <p:txBody>
          <a:bodyPr/>
          <a:lstStyle/>
          <a:p>
            <a:fld id="{47B54209-D890-499B-AF9C-554F9C7C7EE0}" type="slidenum">
              <a:rPr lang="en-IN" smtClean="0"/>
              <a:t>‹#›</a:t>
            </a:fld>
            <a:endParaRPr lang="en-IN"/>
          </a:p>
        </p:txBody>
      </p:sp>
    </p:spTree>
    <p:extLst>
      <p:ext uri="{BB962C8B-B14F-4D97-AF65-F5344CB8AC3E}">
        <p14:creationId xmlns:p14="http://schemas.microsoft.com/office/powerpoint/2010/main" val="29276153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3FEC7-3768-4CC5-ACFF-F57B4F99099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71C3B101-A1F4-4834-B207-6DCD36F30FA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A11D3AAE-0DCE-425F-9279-D2C44FE7320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5985026-2E7E-438A-A863-16E17351C807}"/>
              </a:ext>
            </a:extLst>
          </p:cNvPr>
          <p:cNvSpPr>
            <a:spLocks noGrp="1"/>
          </p:cNvSpPr>
          <p:nvPr>
            <p:ph type="dt" sz="half" idx="10"/>
          </p:nvPr>
        </p:nvSpPr>
        <p:spPr/>
        <p:txBody>
          <a:bodyPr/>
          <a:lstStyle/>
          <a:p>
            <a:fld id="{4A825A35-03AD-4023-9166-5DAA2B8F226B}" type="datetimeFigureOut">
              <a:rPr lang="en-IN" smtClean="0"/>
              <a:t>21-01-2021</a:t>
            </a:fld>
            <a:endParaRPr lang="en-IN"/>
          </a:p>
        </p:txBody>
      </p:sp>
      <p:sp>
        <p:nvSpPr>
          <p:cNvPr id="6" name="Footer Placeholder 5">
            <a:extLst>
              <a:ext uri="{FF2B5EF4-FFF2-40B4-BE49-F238E27FC236}">
                <a16:creationId xmlns:a16="http://schemas.microsoft.com/office/drawing/2014/main" id="{DF4BCA34-26E1-4B93-A953-1872F599EDF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000B788-4ACC-4F58-8598-A9AE5012BD9A}"/>
              </a:ext>
            </a:extLst>
          </p:cNvPr>
          <p:cNvSpPr>
            <a:spLocks noGrp="1"/>
          </p:cNvSpPr>
          <p:nvPr>
            <p:ph type="sldNum" sz="quarter" idx="12"/>
          </p:nvPr>
        </p:nvSpPr>
        <p:spPr/>
        <p:txBody>
          <a:bodyPr/>
          <a:lstStyle/>
          <a:p>
            <a:fld id="{47B54209-D890-499B-AF9C-554F9C7C7EE0}" type="slidenum">
              <a:rPr lang="en-IN" smtClean="0"/>
              <a:t>‹#›</a:t>
            </a:fld>
            <a:endParaRPr lang="en-IN"/>
          </a:p>
        </p:txBody>
      </p:sp>
    </p:spTree>
    <p:extLst>
      <p:ext uri="{BB962C8B-B14F-4D97-AF65-F5344CB8AC3E}">
        <p14:creationId xmlns:p14="http://schemas.microsoft.com/office/powerpoint/2010/main" val="41414605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C9A633-D65C-43DB-B11B-95245694417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5E86C636-F593-4CC1-9CF3-0656FFE2424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221C519E-8358-4ECA-A88C-B397F0AA66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58FDE95-B0A0-4A5F-82BB-E261C1AC8953}"/>
              </a:ext>
            </a:extLst>
          </p:cNvPr>
          <p:cNvSpPr>
            <a:spLocks noGrp="1"/>
          </p:cNvSpPr>
          <p:nvPr>
            <p:ph type="dt" sz="half" idx="10"/>
          </p:nvPr>
        </p:nvSpPr>
        <p:spPr/>
        <p:txBody>
          <a:bodyPr/>
          <a:lstStyle/>
          <a:p>
            <a:fld id="{4A825A35-03AD-4023-9166-5DAA2B8F226B}" type="datetimeFigureOut">
              <a:rPr lang="en-IN" smtClean="0"/>
              <a:t>21-01-2021</a:t>
            </a:fld>
            <a:endParaRPr lang="en-IN"/>
          </a:p>
        </p:txBody>
      </p:sp>
      <p:sp>
        <p:nvSpPr>
          <p:cNvPr id="6" name="Footer Placeholder 5">
            <a:extLst>
              <a:ext uri="{FF2B5EF4-FFF2-40B4-BE49-F238E27FC236}">
                <a16:creationId xmlns:a16="http://schemas.microsoft.com/office/drawing/2014/main" id="{83748F08-9693-4519-9976-1F993CCEB4F6}"/>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862DCB2-213C-4096-9FE2-8C12F9C6B278}"/>
              </a:ext>
            </a:extLst>
          </p:cNvPr>
          <p:cNvSpPr>
            <a:spLocks noGrp="1"/>
          </p:cNvSpPr>
          <p:nvPr>
            <p:ph type="sldNum" sz="quarter" idx="12"/>
          </p:nvPr>
        </p:nvSpPr>
        <p:spPr/>
        <p:txBody>
          <a:bodyPr/>
          <a:lstStyle/>
          <a:p>
            <a:fld id="{47B54209-D890-499B-AF9C-554F9C7C7EE0}" type="slidenum">
              <a:rPr lang="en-IN" smtClean="0"/>
              <a:t>‹#›</a:t>
            </a:fld>
            <a:endParaRPr lang="en-IN"/>
          </a:p>
        </p:txBody>
      </p:sp>
    </p:spTree>
    <p:extLst>
      <p:ext uri="{BB962C8B-B14F-4D97-AF65-F5344CB8AC3E}">
        <p14:creationId xmlns:p14="http://schemas.microsoft.com/office/powerpoint/2010/main" val="18744420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0C1BFB2-3B11-4101-8FBA-F3CB3C70E8E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D88659B4-7BAF-44F5-93A0-A8752E091D2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8740F18-2988-48DE-8AFD-3A0907E5839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A825A35-03AD-4023-9166-5DAA2B8F226B}" type="datetimeFigureOut">
              <a:rPr lang="en-IN" smtClean="0"/>
              <a:t>21-01-2021</a:t>
            </a:fld>
            <a:endParaRPr lang="en-IN"/>
          </a:p>
        </p:txBody>
      </p:sp>
      <p:sp>
        <p:nvSpPr>
          <p:cNvPr id="5" name="Footer Placeholder 4">
            <a:extLst>
              <a:ext uri="{FF2B5EF4-FFF2-40B4-BE49-F238E27FC236}">
                <a16:creationId xmlns:a16="http://schemas.microsoft.com/office/drawing/2014/main" id="{2F2520F9-FF88-4855-9382-D16BFB0DA71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D58D3288-ACC9-40B2-8479-8D1B79465DD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7B54209-D890-499B-AF9C-554F9C7C7EE0}" type="slidenum">
              <a:rPr lang="en-IN" smtClean="0"/>
              <a:t>‹#›</a:t>
            </a:fld>
            <a:endParaRPr lang="en-IN"/>
          </a:p>
        </p:txBody>
      </p:sp>
    </p:spTree>
    <p:extLst>
      <p:ext uri="{BB962C8B-B14F-4D97-AF65-F5344CB8AC3E}">
        <p14:creationId xmlns:p14="http://schemas.microsoft.com/office/powerpoint/2010/main" val="3433200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4.jpg"/><Relationship Id="rId4" Type="http://schemas.openxmlformats.org/officeDocument/2006/relationships/image" Target="../media/image3.jpg"/></Relationships>
</file>

<file path=ppt/slides/_rels/slide10.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20.jp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jp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3.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0.jpg"/><Relationship Id="rId5" Type="http://schemas.openxmlformats.org/officeDocument/2006/relationships/image" Target="../media/image3.jp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hyperlink" Target="https://www.researchgate.net/publication/334123772_Automatic_Plant_Watering_System_using_Arduino_UNO_for_University_Park" TargetMode="External"/><Relationship Id="rId5" Type="http://schemas.openxmlformats.org/officeDocument/2006/relationships/hyperlink" Target="https://ieeexplore.ieee.org/document/8326027" TargetMode="External"/><Relationship Id="rId4" Type="http://schemas.openxmlformats.org/officeDocument/2006/relationships/image" Target="../media/image5.jpg"/></Relationships>
</file>

<file path=ppt/slides/_rels/slide1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20.jpg"/></Relationships>
</file>

<file path=ppt/slides/_rels/slide15.xml.rels><?xml version="1.0" encoding="UTF-8" standalone="yes"?>
<Relationships xmlns="http://schemas.openxmlformats.org/package/2006/relationships"><Relationship Id="rId3" Type="http://schemas.openxmlformats.org/officeDocument/2006/relationships/image" Target="../media/image3.jpg"/><Relationship Id="rId7" Type="http://schemas.openxmlformats.org/officeDocument/2006/relationships/image" Target="../media/image20.jp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hyperlink" Target="https://www.researchgate.net/publication/334123772_Automatic_Plant_Watering_System_using_Arduino_UNO_for_University_Park" TargetMode="External"/><Relationship Id="rId5" Type="http://schemas.openxmlformats.org/officeDocument/2006/relationships/hyperlink" Target="https://ieeexplore.ieee.org/document/8326027" TargetMode="External"/><Relationship Id="rId4" Type="http://schemas.openxmlformats.org/officeDocument/2006/relationships/hyperlink" Target="http://www.avocadosource.com/CAS_Yearbooks/CAS_52_1968/CAS_1968_PG_055-058.pdf"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4.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5.jpg"/></Relationships>
</file>

<file path=ppt/slides/_rels/slide3.xml.rels><?xml version="1.0" encoding="UTF-8" standalone="yes"?>
<Relationships xmlns="http://schemas.openxmlformats.org/package/2006/relationships"><Relationship Id="rId8" Type="http://schemas.openxmlformats.org/officeDocument/2006/relationships/image" Target="../media/image10.jpg"/><Relationship Id="rId13" Type="http://schemas.openxmlformats.org/officeDocument/2006/relationships/image" Target="../media/image14.jpg"/><Relationship Id="rId3" Type="http://schemas.openxmlformats.org/officeDocument/2006/relationships/image" Target="../media/image3.jpg"/><Relationship Id="rId7" Type="http://schemas.openxmlformats.org/officeDocument/2006/relationships/image" Target="../media/image9.jpg"/><Relationship Id="rId12" Type="http://schemas.openxmlformats.org/officeDocument/2006/relationships/image" Target="../media/image5.jp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8.jpg"/><Relationship Id="rId11" Type="http://schemas.openxmlformats.org/officeDocument/2006/relationships/image" Target="../media/image13.png"/><Relationship Id="rId5" Type="http://schemas.openxmlformats.org/officeDocument/2006/relationships/image" Target="../media/image7.jpg"/><Relationship Id="rId10" Type="http://schemas.openxmlformats.org/officeDocument/2006/relationships/image" Target="../media/image12.jpg"/><Relationship Id="rId4" Type="http://schemas.openxmlformats.org/officeDocument/2006/relationships/image" Target="../media/image6.jpg"/><Relationship Id="rId9" Type="http://schemas.openxmlformats.org/officeDocument/2006/relationships/image" Target="../media/image11.png"/></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7" Type="http://schemas.openxmlformats.org/officeDocument/2006/relationships/hyperlink" Target="https://www.researchgate.net/publication/334123772_Automatic_Plant_Watering_System_using_Arduino_UNO_for_University_Park" TargetMode="Externa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hyperlink" Target="https://ieeexplore.ieee.org/document/8326027" TargetMode="External"/><Relationship Id="rId5" Type="http://schemas.openxmlformats.org/officeDocument/2006/relationships/hyperlink" Target="http://www.avocadosource.com/CAS_Yearbooks/CAS_52_1968/CAS_1968_PG_055-058.pdf" TargetMode="External"/><Relationship Id="rId4" Type="http://schemas.openxmlformats.org/officeDocument/2006/relationships/image" Target="../media/image5.jpg"/></Relationships>
</file>

<file path=ppt/slides/_rels/slide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5.jpg"/></Relationships>
</file>

<file path=ppt/slides/_rels/slide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5.jpg"/></Relationships>
</file>

<file path=ppt/slides/_rels/slide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5.jpg"/></Relationships>
</file>

<file path=ppt/slides/_rels/slide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3.jpg"/><Relationship Id="rId7" Type="http://schemas.openxmlformats.org/officeDocument/2006/relationships/image" Target="../media/image18.jp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gif"/><Relationship Id="rId4" Type="http://schemas.openxmlformats.org/officeDocument/2006/relationships/image" Target="../media/image14.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21">
            <a:extLst>
              <a:ext uri="{FF2B5EF4-FFF2-40B4-BE49-F238E27FC236}">
                <a16:creationId xmlns:a16="http://schemas.microsoft.com/office/drawing/2014/main" id="{F97149C0-9F5E-411E-A35E-75A242E638A0}"/>
              </a:ext>
            </a:extLst>
          </p:cNvPr>
          <p:cNvSpPr txBox="1"/>
          <p:nvPr/>
        </p:nvSpPr>
        <p:spPr>
          <a:xfrm>
            <a:off x="3549747" y="2577333"/>
            <a:ext cx="5092505" cy="400110"/>
          </a:xfrm>
          <a:prstGeom prst="rect">
            <a:avLst/>
          </a:prstGeom>
          <a:noFill/>
        </p:spPr>
        <p:txBody>
          <a:bodyPr wrap="square" rtlCol="0">
            <a:spAutoFit/>
          </a:bodyPr>
          <a:lstStyle/>
          <a:p>
            <a:pPr algn="ctr"/>
            <a:r>
              <a:rPr lang="en-US" sz="2000" b="1" u="sng" dirty="0"/>
              <a:t>P H V PAVAN KUMAR – CB.EN.P2CEN20020</a:t>
            </a:r>
          </a:p>
        </p:txBody>
      </p:sp>
      <p:sp>
        <p:nvSpPr>
          <p:cNvPr id="2" name="TextBox 1">
            <a:extLst>
              <a:ext uri="{FF2B5EF4-FFF2-40B4-BE49-F238E27FC236}">
                <a16:creationId xmlns:a16="http://schemas.microsoft.com/office/drawing/2014/main" id="{4409734F-C23F-44A4-92DE-7017B48AE5D3}"/>
              </a:ext>
            </a:extLst>
          </p:cNvPr>
          <p:cNvSpPr txBox="1"/>
          <p:nvPr/>
        </p:nvSpPr>
        <p:spPr>
          <a:xfrm>
            <a:off x="757311" y="2010707"/>
            <a:ext cx="10677378" cy="584775"/>
          </a:xfrm>
          <a:prstGeom prst="rect">
            <a:avLst/>
          </a:prstGeom>
          <a:noFill/>
        </p:spPr>
        <p:txBody>
          <a:bodyPr wrap="square" rtlCol="0">
            <a:spAutoFit/>
          </a:bodyPr>
          <a:lstStyle/>
          <a:p>
            <a:pPr algn="ctr"/>
            <a:r>
              <a:rPr lang="en-US" sz="3200" b="1" u="sng" dirty="0">
                <a:cs typeface="Times New Roman" panose="02020603050405020304" pitchFamily="18" charset="0"/>
              </a:rPr>
              <a:t>Automatic Plant Watering System Using Arduino Uno</a:t>
            </a:r>
            <a:endParaRPr lang="en-IN" sz="3200" dirty="0"/>
          </a:p>
        </p:txBody>
      </p:sp>
      <p:pic>
        <p:nvPicPr>
          <p:cNvPr id="4" name="Picture 3">
            <a:extLst>
              <a:ext uri="{FF2B5EF4-FFF2-40B4-BE49-F238E27FC236}">
                <a16:creationId xmlns:a16="http://schemas.microsoft.com/office/drawing/2014/main" id="{25EF1635-4BB3-45B0-A9E7-29043C0A8E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88000" y="5261753"/>
            <a:ext cx="5904000" cy="1596247"/>
          </a:xfrm>
          <a:prstGeom prst="rect">
            <a:avLst/>
          </a:prstGeom>
        </p:spPr>
      </p:pic>
      <p:pic>
        <p:nvPicPr>
          <p:cNvPr id="8" name="Picture 7">
            <a:extLst>
              <a:ext uri="{FF2B5EF4-FFF2-40B4-BE49-F238E27FC236}">
                <a16:creationId xmlns:a16="http://schemas.microsoft.com/office/drawing/2014/main" id="{9400A9B5-DA61-4212-8C2B-B997D8CA52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1851731" cy="1828800"/>
          </a:xfrm>
          <a:prstGeom prst="rect">
            <a:avLst/>
          </a:prstGeom>
        </p:spPr>
      </p:pic>
      <p:pic>
        <p:nvPicPr>
          <p:cNvPr id="34" name="Picture 33">
            <a:extLst>
              <a:ext uri="{FF2B5EF4-FFF2-40B4-BE49-F238E27FC236}">
                <a16:creationId xmlns:a16="http://schemas.microsoft.com/office/drawing/2014/main" id="{8B47F0ED-3B47-490F-9052-3CA405C979B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65058" y="1"/>
            <a:ext cx="1026942" cy="1026942"/>
          </a:xfrm>
          <a:prstGeom prst="rect">
            <a:avLst/>
          </a:prstGeom>
        </p:spPr>
      </p:pic>
      <p:pic>
        <p:nvPicPr>
          <p:cNvPr id="36" name="Picture 35">
            <a:extLst>
              <a:ext uri="{FF2B5EF4-FFF2-40B4-BE49-F238E27FC236}">
                <a16:creationId xmlns:a16="http://schemas.microsoft.com/office/drawing/2014/main" id="{FB927845-6B68-4AC2-8A44-AA1C1EB2639F}"/>
              </a:ext>
            </a:extLst>
          </p:cNvPr>
          <p:cNvPicPr>
            <a:picLocks noChangeAspect="1"/>
          </p:cNvPicPr>
          <p:nvPr/>
        </p:nvPicPr>
        <p:blipFill rotWithShape="1">
          <a:blip r:embed="rId5">
            <a:extLst>
              <a:ext uri="{28A0092B-C50C-407E-A947-70E740481C1C}">
                <a14:useLocalDpi xmlns:a14="http://schemas.microsoft.com/office/drawing/2010/main" val="0"/>
              </a:ext>
            </a:extLst>
          </a:blip>
          <a:srcRect l="4216" b="7325"/>
          <a:stretch/>
        </p:blipFill>
        <p:spPr>
          <a:xfrm>
            <a:off x="0" y="4395165"/>
            <a:ext cx="1651343" cy="2462835"/>
          </a:xfrm>
          <a:prstGeom prst="rect">
            <a:avLst/>
          </a:prstGeom>
        </p:spPr>
      </p:pic>
      <p:sp>
        <p:nvSpPr>
          <p:cNvPr id="16" name="TextBox 15">
            <a:extLst>
              <a:ext uri="{FF2B5EF4-FFF2-40B4-BE49-F238E27FC236}">
                <a16:creationId xmlns:a16="http://schemas.microsoft.com/office/drawing/2014/main" id="{66E3EE5F-28C5-4ABE-BF27-3988CE2AC2D1}"/>
              </a:ext>
            </a:extLst>
          </p:cNvPr>
          <p:cNvSpPr txBox="1"/>
          <p:nvPr/>
        </p:nvSpPr>
        <p:spPr>
          <a:xfrm>
            <a:off x="757311" y="4574311"/>
            <a:ext cx="3886726" cy="1938992"/>
          </a:xfrm>
          <a:prstGeom prst="rect">
            <a:avLst/>
          </a:prstGeom>
          <a:noFill/>
        </p:spPr>
        <p:txBody>
          <a:bodyPr wrap="square" rtlCol="0">
            <a:spAutoFit/>
          </a:bodyPr>
          <a:lstStyle/>
          <a:p>
            <a:r>
              <a:rPr lang="en-US" sz="2000" b="1" u="sng" dirty="0"/>
              <a:t>Guide :</a:t>
            </a:r>
          </a:p>
          <a:p>
            <a:r>
              <a:rPr lang="en-US" sz="2000" b="1" dirty="0"/>
              <a:t>Sajith Variyar V. V.</a:t>
            </a:r>
          </a:p>
          <a:p>
            <a:r>
              <a:rPr lang="en-IN" sz="2000" b="1" dirty="0"/>
              <a:t>Computational Engineering &amp; Networking</a:t>
            </a:r>
          </a:p>
          <a:p>
            <a:r>
              <a:rPr lang="en-IN" sz="2000" b="1" dirty="0"/>
              <a:t>AMRITA SCHOOL OF ENGINEERING</a:t>
            </a:r>
            <a:endParaRPr lang="en-US" sz="2000" b="1" dirty="0"/>
          </a:p>
          <a:p>
            <a:endParaRPr lang="en-US" sz="2000" b="1" dirty="0"/>
          </a:p>
        </p:txBody>
      </p:sp>
    </p:spTree>
    <p:extLst>
      <p:ext uri="{BB962C8B-B14F-4D97-AF65-F5344CB8AC3E}">
        <p14:creationId xmlns:p14="http://schemas.microsoft.com/office/powerpoint/2010/main" val="10415278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317D7DB-F5D5-4AAA-A4F9-22CED4CA29E3}"/>
              </a:ext>
            </a:extLst>
          </p:cNvPr>
          <p:cNvSpPr/>
          <p:nvPr/>
        </p:nvSpPr>
        <p:spPr>
          <a:xfrm>
            <a:off x="0" y="6625882"/>
            <a:ext cx="12191999" cy="232117"/>
          </a:xfrm>
          <a:prstGeom prst="rect">
            <a:avLst/>
          </a:prstGeom>
          <a:solidFill>
            <a:schemeClr val="accent6">
              <a:lumMod val="7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ln w="0"/>
                <a:solidFill>
                  <a:schemeClr val="tx1"/>
                </a:solidFill>
                <a:effectLst>
                  <a:outerShdw blurRad="38100" dist="19050" dir="2700000" algn="tl" rotWithShape="0">
                    <a:schemeClr val="dk1">
                      <a:alpha val="40000"/>
                    </a:schemeClr>
                  </a:outerShdw>
                </a:effectLst>
              </a:rPr>
              <a:t>P H V PAVAN KUMAR – CB.EN.P2CEN20020 - CENTER OF COMPUTATIONAL ENGINEERING AND NETWORKING (CEN)</a:t>
            </a:r>
            <a:endParaRPr lang="en-IN" sz="1400" dirty="0">
              <a:ln w="0"/>
              <a:solidFill>
                <a:schemeClr val="tx1"/>
              </a:solidFill>
              <a:effectLst>
                <a:outerShdw blurRad="38100" dist="19050" dir="2700000" algn="tl" rotWithShape="0">
                  <a:schemeClr val="dk1">
                    <a:alpha val="40000"/>
                  </a:schemeClr>
                </a:outerShdw>
              </a:effectLst>
            </a:endParaRPr>
          </a:p>
        </p:txBody>
      </p:sp>
      <p:pic>
        <p:nvPicPr>
          <p:cNvPr id="5" name="Picture 4">
            <a:extLst>
              <a:ext uri="{FF2B5EF4-FFF2-40B4-BE49-F238E27FC236}">
                <a16:creationId xmlns:a16="http://schemas.microsoft.com/office/drawing/2014/main" id="{3A078991-0C25-454A-8AEF-F47D052AF6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851731" cy="1828800"/>
          </a:xfrm>
          <a:prstGeom prst="rect">
            <a:avLst/>
          </a:prstGeom>
        </p:spPr>
      </p:pic>
      <p:pic>
        <p:nvPicPr>
          <p:cNvPr id="8" name="Picture 7">
            <a:extLst>
              <a:ext uri="{FF2B5EF4-FFF2-40B4-BE49-F238E27FC236}">
                <a16:creationId xmlns:a16="http://schemas.microsoft.com/office/drawing/2014/main" id="{59364DF5-3046-4874-8159-BDB5F8880C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65058" y="1"/>
            <a:ext cx="1026942" cy="1026942"/>
          </a:xfrm>
          <a:prstGeom prst="rect">
            <a:avLst/>
          </a:prstGeom>
        </p:spPr>
      </p:pic>
      <p:sp>
        <p:nvSpPr>
          <p:cNvPr id="52" name="Oval 51">
            <a:extLst>
              <a:ext uri="{FF2B5EF4-FFF2-40B4-BE49-F238E27FC236}">
                <a16:creationId xmlns:a16="http://schemas.microsoft.com/office/drawing/2014/main" id="{F1802E33-0ED0-4628-AFDC-76BD7BC40A98}"/>
              </a:ext>
            </a:extLst>
          </p:cNvPr>
          <p:cNvSpPr/>
          <p:nvPr/>
        </p:nvSpPr>
        <p:spPr>
          <a:xfrm>
            <a:off x="9010733" y="3723996"/>
            <a:ext cx="332669" cy="23211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Title 5">
            <a:extLst>
              <a:ext uri="{FF2B5EF4-FFF2-40B4-BE49-F238E27FC236}">
                <a16:creationId xmlns:a16="http://schemas.microsoft.com/office/drawing/2014/main" id="{07342C74-A94F-4C00-9C61-76F2A48F68BB}"/>
              </a:ext>
            </a:extLst>
          </p:cNvPr>
          <p:cNvSpPr>
            <a:spLocks noGrp="1"/>
          </p:cNvSpPr>
          <p:nvPr>
            <p:ph type="title"/>
          </p:nvPr>
        </p:nvSpPr>
        <p:spPr>
          <a:xfrm>
            <a:off x="961361" y="587359"/>
            <a:ext cx="4032669" cy="502888"/>
          </a:xfrm>
        </p:spPr>
        <p:txBody>
          <a:bodyPr>
            <a:normAutofit fontScale="90000"/>
          </a:bodyPr>
          <a:lstStyle/>
          <a:p>
            <a:r>
              <a:rPr lang="en-US" b="1" u="sng" dirty="0"/>
              <a:t>Circuit Connection</a:t>
            </a:r>
            <a:endParaRPr lang="en-IN" b="1" u="sng" dirty="0"/>
          </a:p>
        </p:txBody>
      </p:sp>
      <p:pic>
        <p:nvPicPr>
          <p:cNvPr id="3" name="Picture 2">
            <a:extLst>
              <a:ext uri="{FF2B5EF4-FFF2-40B4-BE49-F238E27FC236}">
                <a16:creationId xmlns:a16="http://schemas.microsoft.com/office/drawing/2014/main" id="{2CA1534F-8F6A-41F6-807E-0EB24CCB4AA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7382" y="1219200"/>
            <a:ext cx="10073286" cy="4910844"/>
          </a:xfrm>
          <a:prstGeom prst="rect">
            <a:avLst/>
          </a:prstGeom>
        </p:spPr>
      </p:pic>
      <p:pic>
        <p:nvPicPr>
          <p:cNvPr id="19" name="Picture 18">
            <a:extLst>
              <a:ext uri="{FF2B5EF4-FFF2-40B4-BE49-F238E27FC236}">
                <a16:creationId xmlns:a16="http://schemas.microsoft.com/office/drawing/2014/main" id="{9A0BC9A7-6EE0-447F-9532-343F6496FFCB}"/>
              </a:ext>
            </a:extLst>
          </p:cNvPr>
          <p:cNvPicPr>
            <a:picLocks noChangeAspect="1"/>
          </p:cNvPicPr>
          <p:nvPr/>
        </p:nvPicPr>
        <p:blipFill rotWithShape="1">
          <a:blip r:embed="rId5">
            <a:extLst>
              <a:ext uri="{28A0092B-C50C-407E-A947-70E740481C1C}">
                <a14:useLocalDpi xmlns:a14="http://schemas.microsoft.com/office/drawing/2010/main" val="0"/>
              </a:ext>
            </a:extLst>
          </a:blip>
          <a:srcRect l="62861" b="55781"/>
          <a:stretch/>
        </p:blipFill>
        <p:spPr>
          <a:xfrm flipH="1">
            <a:off x="10601741" y="5328186"/>
            <a:ext cx="1590259" cy="1297696"/>
          </a:xfrm>
          <a:prstGeom prst="rect">
            <a:avLst/>
          </a:prstGeom>
        </p:spPr>
      </p:pic>
    </p:spTree>
    <p:extLst>
      <p:ext uri="{BB962C8B-B14F-4D97-AF65-F5344CB8AC3E}">
        <p14:creationId xmlns:p14="http://schemas.microsoft.com/office/powerpoint/2010/main" val="7324450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317D7DB-F5D5-4AAA-A4F9-22CED4CA29E3}"/>
              </a:ext>
            </a:extLst>
          </p:cNvPr>
          <p:cNvSpPr/>
          <p:nvPr/>
        </p:nvSpPr>
        <p:spPr>
          <a:xfrm>
            <a:off x="0" y="6625882"/>
            <a:ext cx="12191999" cy="232117"/>
          </a:xfrm>
          <a:prstGeom prst="rect">
            <a:avLst/>
          </a:prstGeom>
          <a:solidFill>
            <a:schemeClr val="accent6">
              <a:lumMod val="7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ln w="0"/>
                <a:solidFill>
                  <a:schemeClr val="tx1"/>
                </a:solidFill>
                <a:effectLst>
                  <a:outerShdw blurRad="38100" dist="19050" dir="2700000" algn="tl" rotWithShape="0">
                    <a:schemeClr val="dk1">
                      <a:alpha val="40000"/>
                    </a:schemeClr>
                  </a:outerShdw>
                </a:effectLst>
              </a:rPr>
              <a:t>P H V PAVAN KUMAR – CB.EN.P2CEN20020 - CENTER OF COMPUTATIONAL ENGINEERING AND NETWORKING (CEN)</a:t>
            </a:r>
            <a:endParaRPr lang="en-IN" sz="1400" dirty="0">
              <a:ln w="0"/>
              <a:solidFill>
                <a:schemeClr val="tx1"/>
              </a:solidFill>
              <a:effectLst>
                <a:outerShdw blurRad="38100" dist="19050" dir="2700000" algn="tl" rotWithShape="0">
                  <a:schemeClr val="dk1">
                    <a:alpha val="40000"/>
                  </a:schemeClr>
                </a:outerShdw>
              </a:effectLst>
            </a:endParaRPr>
          </a:p>
        </p:txBody>
      </p:sp>
      <p:pic>
        <p:nvPicPr>
          <p:cNvPr id="5" name="Picture 4">
            <a:extLst>
              <a:ext uri="{FF2B5EF4-FFF2-40B4-BE49-F238E27FC236}">
                <a16:creationId xmlns:a16="http://schemas.microsoft.com/office/drawing/2014/main" id="{3A078991-0C25-454A-8AEF-F47D052AF6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851731" cy="1828800"/>
          </a:xfrm>
          <a:prstGeom prst="rect">
            <a:avLst/>
          </a:prstGeom>
        </p:spPr>
      </p:pic>
      <p:pic>
        <p:nvPicPr>
          <p:cNvPr id="8" name="Picture 7">
            <a:extLst>
              <a:ext uri="{FF2B5EF4-FFF2-40B4-BE49-F238E27FC236}">
                <a16:creationId xmlns:a16="http://schemas.microsoft.com/office/drawing/2014/main" id="{59364DF5-3046-4874-8159-BDB5F8880C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65058" y="1"/>
            <a:ext cx="1026942" cy="1026942"/>
          </a:xfrm>
          <a:prstGeom prst="rect">
            <a:avLst/>
          </a:prstGeom>
        </p:spPr>
      </p:pic>
      <p:sp>
        <p:nvSpPr>
          <p:cNvPr id="52" name="Oval 51">
            <a:extLst>
              <a:ext uri="{FF2B5EF4-FFF2-40B4-BE49-F238E27FC236}">
                <a16:creationId xmlns:a16="http://schemas.microsoft.com/office/drawing/2014/main" id="{F1802E33-0ED0-4628-AFDC-76BD7BC40A98}"/>
              </a:ext>
            </a:extLst>
          </p:cNvPr>
          <p:cNvSpPr/>
          <p:nvPr/>
        </p:nvSpPr>
        <p:spPr>
          <a:xfrm>
            <a:off x="9010733" y="3723996"/>
            <a:ext cx="332669" cy="23211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9" name="Picture 18">
            <a:extLst>
              <a:ext uri="{FF2B5EF4-FFF2-40B4-BE49-F238E27FC236}">
                <a16:creationId xmlns:a16="http://schemas.microsoft.com/office/drawing/2014/main" id="{9A0BC9A7-6EE0-447F-9532-343F6496FFCB}"/>
              </a:ext>
            </a:extLst>
          </p:cNvPr>
          <p:cNvPicPr>
            <a:picLocks noChangeAspect="1"/>
          </p:cNvPicPr>
          <p:nvPr/>
        </p:nvPicPr>
        <p:blipFill rotWithShape="1">
          <a:blip r:embed="rId4">
            <a:extLst>
              <a:ext uri="{28A0092B-C50C-407E-A947-70E740481C1C}">
                <a14:useLocalDpi xmlns:a14="http://schemas.microsoft.com/office/drawing/2010/main" val="0"/>
              </a:ext>
            </a:extLst>
          </a:blip>
          <a:srcRect l="62861" b="55781"/>
          <a:stretch/>
        </p:blipFill>
        <p:spPr>
          <a:xfrm flipH="1">
            <a:off x="10601741" y="5328186"/>
            <a:ext cx="1590259" cy="1297696"/>
          </a:xfrm>
          <a:prstGeom prst="rect">
            <a:avLst/>
          </a:prstGeom>
        </p:spPr>
      </p:pic>
      <p:sp>
        <p:nvSpPr>
          <p:cNvPr id="11" name="Title 5">
            <a:extLst>
              <a:ext uri="{FF2B5EF4-FFF2-40B4-BE49-F238E27FC236}">
                <a16:creationId xmlns:a16="http://schemas.microsoft.com/office/drawing/2014/main" id="{2B446F99-71E2-4E0A-84D4-E3213F942CEB}"/>
              </a:ext>
            </a:extLst>
          </p:cNvPr>
          <p:cNvSpPr txBox="1">
            <a:spLocks/>
          </p:cNvSpPr>
          <p:nvPr/>
        </p:nvSpPr>
        <p:spPr>
          <a:xfrm>
            <a:off x="961361" y="587359"/>
            <a:ext cx="4032669" cy="502888"/>
          </a:xfrm>
          <a:prstGeom prst="rect">
            <a:avLst/>
          </a:prstGeom>
        </p:spPr>
        <p:txBody>
          <a:bodyPr vert="horz" lIns="91440" tIns="45720" rIns="91440" bIns="45720" rtlCol="0" anchor="ctr">
            <a:normAutofit fontScale="8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u="sng" dirty="0"/>
              <a:t>Code</a:t>
            </a:r>
            <a:endParaRPr lang="en-IN" b="1" u="sng" dirty="0"/>
          </a:p>
        </p:txBody>
      </p:sp>
      <p:pic>
        <p:nvPicPr>
          <p:cNvPr id="14" name="Picture 13">
            <a:extLst>
              <a:ext uri="{FF2B5EF4-FFF2-40B4-BE49-F238E27FC236}">
                <a16:creationId xmlns:a16="http://schemas.microsoft.com/office/drawing/2014/main" id="{27202910-F6F6-48BF-8624-64E87684128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7137" y="1086610"/>
            <a:ext cx="8243843" cy="5506887"/>
          </a:xfrm>
          <a:prstGeom prst="rect">
            <a:avLst/>
          </a:prstGeom>
        </p:spPr>
      </p:pic>
      <p:pic>
        <p:nvPicPr>
          <p:cNvPr id="12" name="Picture 11">
            <a:extLst>
              <a:ext uri="{FF2B5EF4-FFF2-40B4-BE49-F238E27FC236}">
                <a16:creationId xmlns:a16="http://schemas.microsoft.com/office/drawing/2014/main" id="{C3B26173-37CB-41D1-AD24-A9A2604F42C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31940" y="1592037"/>
            <a:ext cx="4222923" cy="2675218"/>
          </a:xfrm>
          <a:prstGeom prst="rect">
            <a:avLst/>
          </a:prstGeom>
        </p:spPr>
      </p:pic>
    </p:spTree>
    <p:extLst>
      <p:ext uri="{BB962C8B-B14F-4D97-AF65-F5344CB8AC3E}">
        <p14:creationId xmlns:p14="http://schemas.microsoft.com/office/powerpoint/2010/main" val="34953377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317D7DB-F5D5-4AAA-A4F9-22CED4CA29E3}"/>
              </a:ext>
            </a:extLst>
          </p:cNvPr>
          <p:cNvSpPr/>
          <p:nvPr/>
        </p:nvSpPr>
        <p:spPr>
          <a:xfrm>
            <a:off x="0" y="6625882"/>
            <a:ext cx="12191999" cy="232117"/>
          </a:xfrm>
          <a:prstGeom prst="rect">
            <a:avLst/>
          </a:prstGeom>
          <a:solidFill>
            <a:schemeClr val="accent6">
              <a:lumMod val="7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ln w="0"/>
                <a:solidFill>
                  <a:schemeClr val="tx1"/>
                </a:solidFill>
                <a:effectLst>
                  <a:outerShdw blurRad="38100" dist="19050" dir="2700000" algn="tl" rotWithShape="0">
                    <a:schemeClr val="dk1">
                      <a:alpha val="40000"/>
                    </a:schemeClr>
                  </a:outerShdw>
                </a:effectLst>
              </a:rPr>
              <a:t>P H V PAVAN KUMAR – CB.EN.P2CEN20020 - CENTER OF COMPUTATIONAL ENGINEERING AND NETWORKING (CEN)</a:t>
            </a:r>
            <a:endParaRPr lang="en-IN" sz="1400" dirty="0">
              <a:ln w="0"/>
              <a:solidFill>
                <a:schemeClr val="tx1"/>
              </a:solidFill>
              <a:effectLst>
                <a:outerShdw blurRad="38100" dist="19050" dir="2700000" algn="tl" rotWithShape="0">
                  <a:schemeClr val="dk1">
                    <a:alpha val="40000"/>
                  </a:schemeClr>
                </a:outerShdw>
              </a:effectLst>
            </a:endParaRPr>
          </a:p>
        </p:txBody>
      </p:sp>
      <p:pic>
        <p:nvPicPr>
          <p:cNvPr id="5" name="Picture 4">
            <a:extLst>
              <a:ext uri="{FF2B5EF4-FFF2-40B4-BE49-F238E27FC236}">
                <a16:creationId xmlns:a16="http://schemas.microsoft.com/office/drawing/2014/main" id="{3A078991-0C25-454A-8AEF-F47D052AF64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
            <a:ext cx="1851731" cy="1828800"/>
          </a:xfrm>
          <a:prstGeom prst="rect">
            <a:avLst/>
          </a:prstGeom>
        </p:spPr>
      </p:pic>
      <p:pic>
        <p:nvPicPr>
          <p:cNvPr id="8" name="Picture 7">
            <a:extLst>
              <a:ext uri="{FF2B5EF4-FFF2-40B4-BE49-F238E27FC236}">
                <a16:creationId xmlns:a16="http://schemas.microsoft.com/office/drawing/2014/main" id="{59364DF5-3046-4874-8159-BDB5F8880CB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165058" y="1"/>
            <a:ext cx="1026942" cy="1026942"/>
          </a:xfrm>
          <a:prstGeom prst="rect">
            <a:avLst/>
          </a:prstGeom>
        </p:spPr>
      </p:pic>
      <p:sp>
        <p:nvSpPr>
          <p:cNvPr id="52" name="Oval 51">
            <a:extLst>
              <a:ext uri="{FF2B5EF4-FFF2-40B4-BE49-F238E27FC236}">
                <a16:creationId xmlns:a16="http://schemas.microsoft.com/office/drawing/2014/main" id="{F1802E33-0ED0-4628-AFDC-76BD7BC40A98}"/>
              </a:ext>
            </a:extLst>
          </p:cNvPr>
          <p:cNvSpPr/>
          <p:nvPr/>
        </p:nvSpPr>
        <p:spPr>
          <a:xfrm>
            <a:off x="9010733" y="3723996"/>
            <a:ext cx="332669" cy="23211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9" name="Picture 18">
            <a:extLst>
              <a:ext uri="{FF2B5EF4-FFF2-40B4-BE49-F238E27FC236}">
                <a16:creationId xmlns:a16="http://schemas.microsoft.com/office/drawing/2014/main" id="{9A0BC9A7-6EE0-447F-9532-343F6496FFCB}"/>
              </a:ext>
            </a:extLst>
          </p:cNvPr>
          <p:cNvPicPr>
            <a:picLocks noChangeAspect="1"/>
          </p:cNvPicPr>
          <p:nvPr/>
        </p:nvPicPr>
        <p:blipFill rotWithShape="1">
          <a:blip r:embed="rId6">
            <a:extLst>
              <a:ext uri="{28A0092B-C50C-407E-A947-70E740481C1C}">
                <a14:useLocalDpi xmlns:a14="http://schemas.microsoft.com/office/drawing/2010/main" val="0"/>
              </a:ext>
            </a:extLst>
          </a:blip>
          <a:srcRect l="62861" b="55781"/>
          <a:stretch/>
        </p:blipFill>
        <p:spPr>
          <a:xfrm flipH="1">
            <a:off x="10601741" y="5328186"/>
            <a:ext cx="1590259" cy="1297696"/>
          </a:xfrm>
          <a:prstGeom prst="rect">
            <a:avLst/>
          </a:prstGeom>
        </p:spPr>
      </p:pic>
      <p:sp>
        <p:nvSpPr>
          <p:cNvPr id="50" name="Title 5">
            <a:extLst>
              <a:ext uri="{FF2B5EF4-FFF2-40B4-BE49-F238E27FC236}">
                <a16:creationId xmlns:a16="http://schemas.microsoft.com/office/drawing/2014/main" id="{07342C74-A94F-4C00-9C61-76F2A48F68BB}"/>
              </a:ext>
            </a:extLst>
          </p:cNvPr>
          <p:cNvSpPr>
            <a:spLocks noGrp="1"/>
          </p:cNvSpPr>
          <p:nvPr>
            <p:ph type="title"/>
          </p:nvPr>
        </p:nvSpPr>
        <p:spPr>
          <a:xfrm>
            <a:off x="961361" y="587359"/>
            <a:ext cx="4032669" cy="502888"/>
          </a:xfrm>
        </p:spPr>
        <p:txBody>
          <a:bodyPr>
            <a:normAutofit fontScale="90000"/>
          </a:bodyPr>
          <a:lstStyle/>
          <a:p>
            <a:r>
              <a:rPr lang="en-US" b="1" u="sng" dirty="0"/>
              <a:t>Results</a:t>
            </a:r>
            <a:endParaRPr lang="en-IN" b="1" u="sng" dirty="0"/>
          </a:p>
        </p:txBody>
      </p:sp>
      <p:sp>
        <p:nvSpPr>
          <p:cNvPr id="9" name="Cloud 8">
            <a:extLst>
              <a:ext uri="{FF2B5EF4-FFF2-40B4-BE49-F238E27FC236}">
                <a16:creationId xmlns:a16="http://schemas.microsoft.com/office/drawing/2014/main" id="{A107792D-C74C-4682-A28F-460C1B3C681E}"/>
              </a:ext>
            </a:extLst>
          </p:cNvPr>
          <p:cNvSpPr/>
          <p:nvPr/>
        </p:nvSpPr>
        <p:spPr>
          <a:xfrm>
            <a:off x="559777" y="805723"/>
            <a:ext cx="11072446" cy="5674693"/>
          </a:xfrm>
          <a:prstGeom prst="cloud">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u="sng" dirty="0">
              <a:solidFill>
                <a:schemeClr val="tx1"/>
              </a:solidFill>
            </a:endParaRPr>
          </a:p>
        </p:txBody>
      </p:sp>
      <p:pic>
        <p:nvPicPr>
          <p:cNvPr id="6" name="Nice one">
            <a:hlinkClick r:id="" action="ppaction://media"/>
            <a:extLst>
              <a:ext uri="{FF2B5EF4-FFF2-40B4-BE49-F238E27FC236}">
                <a16:creationId xmlns:a16="http://schemas.microsoft.com/office/drawing/2014/main" id="{B931C693-AB7F-444C-98CE-3A328353B854}"/>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0" y="0"/>
            <a:ext cx="12192000" cy="6858000"/>
          </a:xfrm>
          <a:prstGeom prst="rect">
            <a:avLst/>
          </a:prstGeom>
        </p:spPr>
      </p:pic>
    </p:spTree>
    <p:extLst>
      <p:ext uri="{BB962C8B-B14F-4D97-AF65-F5344CB8AC3E}">
        <p14:creationId xmlns:p14="http://schemas.microsoft.com/office/powerpoint/2010/main" val="381320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516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317D7DB-F5D5-4AAA-A4F9-22CED4CA29E3}"/>
              </a:ext>
            </a:extLst>
          </p:cNvPr>
          <p:cNvSpPr/>
          <p:nvPr/>
        </p:nvSpPr>
        <p:spPr>
          <a:xfrm>
            <a:off x="0" y="6625882"/>
            <a:ext cx="12191999" cy="232117"/>
          </a:xfrm>
          <a:prstGeom prst="rect">
            <a:avLst/>
          </a:prstGeom>
          <a:solidFill>
            <a:schemeClr val="accent6">
              <a:lumMod val="7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ln w="0"/>
                <a:solidFill>
                  <a:schemeClr val="tx1"/>
                </a:solidFill>
                <a:effectLst>
                  <a:outerShdw blurRad="38100" dist="19050" dir="2700000" algn="tl" rotWithShape="0">
                    <a:schemeClr val="dk1">
                      <a:alpha val="40000"/>
                    </a:schemeClr>
                  </a:outerShdw>
                </a:effectLst>
              </a:rPr>
              <a:t>P H V PAVAN KUMAR – CB.EN.P2CEN20020 - CENTER OF COMPUTATIONAL ENGINEERING AND NETWORKING (CEN)</a:t>
            </a:r>
            <a:endParaRPr lang="en-IN" sz="1400" dirty="0">
              <a:ln w="0"/>
              <a:solidFill>
                <a:schemeClr val="tx1"/>
              </a:solidFill>
              <a:effectLst>
                <a:outerShdw blurRad="38100" dist="19050" dir="2700000" algn="tl" rotWithShape="0">
                  <a:schemeClr val="dk1">
                    <a:alpha val="40000"/>
                  </a:schemeClr>
                </a:outerShdw>
              </a:effectLst>
            </a:endParaRPr>
          </a:p>
        </p:txBody>
      </p:sp>
      <p:pic>
        <p:nvPicPr>
          <p:cNvPr id="5" name="Picture 4">
            <a:extLst>
              <a:ext uri="{FF2B5EF4-FFF2-40B4-BE49-F238E27FC236}">
                <a16:creationId xmlns:a16="http://schemas.microsoft.com/office/drawing/2014/main" id="{3A078991-0C25-454A-8AEF-F47D052AF6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851731" cy="1828800"/>
          </a:xfrm>
          <a:prstGeom prst="rect">
            <a:avLst/>
          </a:prstGeom>
        </p:spPr>
      </p:pic>
      <p:pic>
        <p:nvPicPr>
          <p:cNvPr id="8" name="Picture 7">
            <a:extLst>
              <a:ext uri="{FF2B5EF4-FFF2-40B4-BE49-F238E27FC236}">
                <a16:creationId xmlns:a16="http://schemas.microsoft.com/office/drawing/2014/main" id="{59364DF5-3046-4874-8159-BDB5F8880C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65058" y="1"/>
            <a:ext cx="1026942" cy="1026942"/>
          </a:xfrm>
          <a:prstGeom prst="rect">
            <a:avLst/>
          </a:prstGeom>
        </p:spPr>
      </p:pic>
      <p:pic>
        <p:nvPicPr>
          <p:cNvPr id="15" name="Picture 14">
            <a:extLst>
              <a:ext uri="{FF2B5EF4-FFF2-40B4-BE49-F238E27FC236}">
                <a16:creationId xmlns:a16="http://schemas.microsoft.com/office/drawing/2014/main" id="{1A589740-E171-4A8B-88B3-E6AA098EC2A8}"/>
              </a:ext>
            </a:extLst>
          </p:cNvPr>
          <p:cNvPicPr>
            <a:picLocks noChangeAspect="1"/>
          </p:cNvPicPr>
          <p:nvPr/>
        </p:nvPicPr>
        <p:blipFill rotWithShape="1">
          <a:blip r:embed="rId4">
            <a:extLst>
              <a:ext uri="{28A0092B-C50C-407E-A947-70E740481C1C}">
                <a14:useLocalDpi xmlns:a14="http://schemas.microsoft.com/office/drawing/2010/main" val="0"/>
              </a:ext>
            </a:extLst>
          </a:blip>
          <a:srcRect l="12200" t="5252" r="14032" b="10399"/>
          <a:stretch/>
        </p:blipFill>
        <p:spPr>
          <a:xfrm>
            <a:off x="11329179" y="5598939"/>
            <a:ext cx="862820" cy="1026943"/>
          </a:xfrm>
          <a:prstGeom prst="rect">
            <a:avLst/>
          </a:prstGeom>
        </p:spPr>
      </p:pic>
      <p:sp>
        <p:nvSpPr>
          <p:cNvPr id="52" name="Oval 51">
            <a:extLst>
              <a:ext uri="{FF2B5EF4-FFF2-40B4-BE49-F238E27FC236}">
                <a16:creationId xmlns:a16="http://schemas.microsoft.com/office/drawing/2014/main" id="{F1802E33-0ED0-4628-AFDC-76BD7BC40A98}"/>
              </a:ext>
            </a:extLst>
          </p:cNvPr>
          <p:cNvSpPr/>
          <p:nvPr/>
        </p:nvSpPr>
        <p:spPr>
          <a:xfrm>
            <a:off x="9010733" y="3723996"/>
            <a:ext cx="332669" cy="23211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Title 5">
            <a:extLst>
              <a:ext uri="{FF2B5EF4-FFF2-40B4-BE49-F238E27FC236}">
                <a16:creationId xmlns:a16="http://schemas.microsoft.com/office/drawing/2014/main" id="{07342C74-A94F-4C00-9C61-76F2A48F68BB}"/>
              </a:ext>
            </a:extLst>
          </p:cNvPr>
          <p:cNvSpPr>
            <a:spLocks noGrp="1"/>
          </p:cNvSpPr>
          <p:nvPr>
            <p:ph type="title"/>
          </p:nvPr>
        </p:nvSpPr>
        <p:spPr>
          <a:xfrm>
            <a:off x="1048931" y="686222"/>
            <a:ext cx="9825908" cy="1026942"/>
          </a:xfrm>
        </p:spPr>
        <p:txBody>
          <a:bodyPr>
            <a:normAutofit fontScale="90000"/>
          </a:bodyPr>
          <a:lstStyle/>
          <a:p>
            <a:r>
              <a:rPr lang="en-US" b="1" u="sng" dirty="0"/>
              <a:t>Papers published/submitted (based on the project work</a:t>
            </a:r>
            <a:endParaRPr lang="en-IN" b="1" u="sng" dirty="0"/>
          </a:p>
        </p:txBody>
      </p:sp>
      <p:sp>
        <p:nvSpPr>
          <p:cNvPr id="12" name="Cloud 11">
            <a:extLst>
              <a:ext uri="{FF2B5EF4-FFF2-40B4-BE49-F238E27FC236}">
                <a16:creationId xmlns:a16="http://schemas.microsoft.com/office/drawing/2014/main" id="{B22FDDEF-AC63-452E-9F4D-6E4124105469}"/>
              </a:ext>
            </a:extLst>
          </p:cNvPr>
          <p:cNvSpPr/>
          <p:nvPr/>
        </p:nvSpPr>
        <p:spPr>
          <a:xfrm>
            <a:off x="1048931" y="1557929"/>
            <a:ext cx="9579775" cy="4922487"/>
          </a:xfrm>
          <a:prstGeom prst="cloud">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000" dirty="0"/>
              <a:t> </a:t>
            </a:r>
          </a:p>
          <a:p>
            <a:r>
              <a:rPr lang="en-IN" sz="2000" b="1" dirty="0">
                <a:solidFill>
                  <a:schemeClr val="tx1"/>
                </a:solidFill>
              </a:rPr>
              <a:t>1)</a:t>
            </a:r>
            <a:r>
              <a:rPr lang="en-US" sz="2000" b="1" dirty="0">
                <a:solidFill>
                  <a:schemeClr val="tx1"/>
                </a:solidFill>
              </a:rPr>
              <a:t> </a:t>
            </a:r>
            <a:r>
              <a:rPr lang="en-US" sz="2000" b="1" u="sng" dirty="0">
                <a:solidFill>
                  <a:schemeClr val="tx1"/>
                </a:solidFill>
              </a:rPr>
              <a:t>Automatic Plant Irrigation System using Arduino</a:t>
            </a:r>
          </a:p>
          <a:p>
            <a:r>
              <a:rPr lang="en-IN" sz="2000" dirty="0">
                <a:hlinkClick r:id="rId5"/>
              </a:rPr>
              <a:t>https://ieeexplore.ieee.org/document/8326027</a:t>
            </a:r>
            <a:endParaRPr lang="en-IN" sz="2000" dirty="0"/>
          </a:p>
          <a:p>
            <a:endParaRPr lang="en-IN" sz="2000" dirty="0"/>
          </a:p>
          <a:p>
            <a:r>
              <a:rPr lang="en-IN" sz="2000" b="1" dirty="0">
                <a:solidFill>
                  <a:schemeClr val="tx1"/>
                </a:solidFill>
              </a:rPr>
              <a:t>2)</a:t>
            </a:r>
            <a:r>
              <a:rPr lang="en-US" sz="2000" b="1" dirty="0">
                <a:solidFill>
                  <a:schemeClr val="tx1"/>
                </a:solidFill>
              </a:rPr>
              <a:t> </a:t>
            </a:r>
            <a:r>
              <a:rPr lang="en-US" sz="2000" b="1" u="sng" dirty="0">
                <a:solidFill>
                  <a:schemeClr val="tx1"/>
                </a:solidFill>
              </a:rPr>
              <a:t>Automatic Plant Watering System using - Arduino UNO for University Park </a:t>
            </a:r>
          </a:p>
          <a:p>
            <a:r>
              <a:rPr lang="en-IN" sz="2000" dirty="0">
                <a:hlinkClick r:id="rId6"/>
              </a:rPr>
              <a:t>https://www.researchgate.net/publication/334123772_Automatic_Plant_Watering_System_using_Arduino_UNO_for_University_Park</a:t>
            </a:r>
            <a:endParaRPr lang="en-IN" sz="2000" dirty="0"/>
          </a:p>
          <a:p>
            <a:pPr lvl="1"/>
            <a:endParaRPr lang="en-IN" sz="2000" dirty="0"/>
          </a:p>
        </p:txBody>
      </p:sp>
      <p:pic>
        <p:nvPicPr>
          <p:cNvPr id="14" name="Picture 13">
            <a:extLst>
              <a:ext uri="{FF2B5EF4-FFF2-40B4-BE49-F238E27FC236}">
                <a16:creationId xmlns:a16="http://schemas.microsoft.com/office/drawing/2014/main" id="{D78E7013-C454-4293-A29A-A5B99D459853}"/>
              </a:ext>
            </a:extLst>
          </p:cNvPr>
          <p:cNvPicPr>
            <a:picLocks noChangeAspect="1"/>
          </p:cNvPicPr>
          <p:nvPr/>
        </p:nvPicPr>
        <p:blipFill rotWithShape="1">
          <a:blip r:embed="rId4">
            <a:extLst>
              <a:ext uri="{28A0092B-C50C-407E-A947-70E740481C1C}">
                <a14:useLocalDpi xmlns:a14="http://schemas.microsoft.com/office/drawing/2010/main" val="0"/>
              </a:ext>
            </a:extLst>
          </a:blip>
          <a:srcRect l="12200" t="5252" r="14032" b="10399"/>
          <a:stretch/>
        </p:blipFill>
        <p:spPr>
          <a:xfrm>
            <a:off x="11128462" y="5394787"/>
            <a:ext cx="1063538" cy="1231095"/>
          </a:xfrm>
          <a:prstGeom prst="rect">
            <a:avLst/>
          </a:prstGeom>
        </p:spPr>
      </p:pic>
    </p:spTree>
    <p:extLst>
      <p:ext uri="{BB962C8B-B14F-4D97-AF65-F5344CB8AC3E}">
        <p14:creationId xmlns:p14="http://schemas.microsoft.com/office/powerpoint/2010/main" val="14205215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317D7DB-F5D5-4AAA-A4F9-22CED4CA29E3}"/>
              </a:ext>
            </a:extLst>
          </p:cNvPr>
          <p:cNvSpPr/>
          <p:nvPr/>
        </p:nvSpPr>
        <p:spPr>
          <a:xfrm>
            <a:off x="0" y="6625882"/>
            <a:ext cx="12191999" cy="232117"/>
          </a:xfrm>
          <a:prstGeom prst="rect">
            <a:avLst/>
          </a:prstGeom>
          <a:solidFill>
            <a:schemeClr val="accent6">
              <a:lumMod val="7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ln w="0"/>
                <a:solidFill>
                  <a:schemeClr val="tx1"/>
                </a:solidFill>
                <a:effectLst>
                  <a:outerShdw blurRad="38100" dist="19050" dir="2700000" algn="tl" rotWithShape="0">
                    <a:schemeClr val="dk1">
                      <a:alpha val="40000"/>
                    </a:schemeClr>
                  </a:outerShdw>
                </a:effectLst>
              </a:rPr>
              <a:t>P H V PAVAN KUMAR – CB.EN.P2CEN20020 - CENTER OF COMPUTATIONAL ENGINEERING AND NETWORKING (CEN)</a:t>
            </a:r>
            <a:endParaRPr lang="en-IN" sz="1400" dirty="0">
              <a:ln w="0"/>
              <a:solidFill>
                <a:schemeClr val="tx1"/>
              </a:solidFill>
              <a:effectLst>
                <a:outerShdw blurRad="38100" dist="19050" dir="2700000" algn="tl" rotWithShape="0">
                  <a:schemeClr val="dk1">
                    <a:alpha val="40000"/>
                  </a:schemeClr>
                </a:outerShdw>
              </a:effectLst>
            </a:endParaRPr>
          </a:p>
        </p:txBody>
      </p:sp>
      <p:pic>
        <p:nvPicPr>
          <p:cNvPr id="5" name="Picture 4">
            <a:extLst>
              <a:ext uri="{FF2B5EF4-FFF2-40B4-BE49-F238E27FC236}">
                <a16:creationId xmlns:a16="http://schemas.microsoft.com/office/drawing/2014/main" id="{3A078991-0C25-454A-8AEF-F47D052AF6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851731" cy="1828800"/>
          </a:xfrm>
          <a:prstGeom prst="rect">
            <a:avLst/>
          </a:prstGeom>
        </p:spPr>
      </p:pic>
      <p:pic>
        <p:nvPicPr>
          <p:cNvPr id="8" name="Picture 7">
            <a:extLst>
              <a:ext uri="{FF2B5EF4-FFF2-40B4-BE49-F238E27FC236}">
                <a16:creationId xmlns:a16="http://schemas.microsoft.com/office/drawing/2014/main" id="{59364DF5-3046-4874-8159-BDB5F8880C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65058" y="1"/>
            <a:ext cx="1026942" cy="1026942"/>
          </a:xfrm>
          <a:prstGeom prst="rect">
            <a:avLst/>
          </a:prstGeom>
        </p:spPr>
      </p:pic>
      <p:sp>
        <p:nvSpPr>
          <p:cNvPr id="52" name="Oval 51">
            <a:extLst>
              <a:ext uri="{FF2B5EF4-FFF2-40B4-BE49-F238E27FC236}">
                <a16:creationId xmlns:a16="http://schemas.microsoft.com/office/drawing/2014/main" id="{F1802E33-0ED0-4628-AFDC-76BD7BC40A98}"/>
              </a:ext>
            </a:extLst>
          </p:cNvPr>
          <p:cNvSpPr/>
          <p:nvPr/>
        </p:nvSpPr>
        <p:spPr>
          <a:xfrm>
            <a:off x="9010733" y="3723996"/>
            <a:ext cx="332669" cy="23211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Content Placeholder 5">
            <a:extLst>
              <a:ext uri="{FF2B5EF4-FFF2-40B4-BE49-F238E27FC236}">
                <a16:creationId xmlns:a16="http://schemas.microsoft.com/office/drawing/2014/main" id="{AE57B720-A6DD-47A4-BD9B-012C3C8314A8}"/>
              </a:ext>
            </a:extLst>
          </p:cNvPr>
          <p:cNvSpPr>
            <a:spLocks noGrp="1"/>
          </p:cNvSpPr>
          <p:nvPr>
            <p:ph idx="1"/>
          </p:nvPr>
        </p:nvSpPr>
        <p:spPr>
          <a:xfrm>
            <a:off x="838200" y="1252026"/>
            <a:ext cx="10515600" cy="4924938"/>
          </a:xfrm>
        </p:spPr>
        <p:txBody>
          <a:bodyPr>
            <a:normAutofit lnSpcReduction="10000"/>
          </a:bodyPr>
          <a:lstStyle/>
          <a:p>
            <a:pPr>
              <a:buFont typeface="Wingdings" panose="05000000000000000000" pitchFamily="2" charset="2"/>
              <a:buChar char="ü"/>
            </a:pPr>
            <a:r>
              <a:rPr lang="en-US" dirty="0"/>
              <a:t>The scope of soil moisture sensor is increasing day by day, the use of soil moisture sensors in residential areas is aiding the soil moisture sensor market.</a:t>
            </a:r>
          </a:p>
          <a:p>
            <a:pPr>
              <a:buFont typeface="Wingdings" panose="05000000000000000000" pitchFamily="2" charset="2"/>
              <a:buChar char="ü"/>
            </a:pPr>
            <a:r>
              <a:rPr lang="en-US" dirty="0"/>
              <a:t>Soil moisture market is now backed by sports segment, which has resulted in increased demand of soil moisture sensors to maintain the grounds. For instance soil moisture sensors are used to maintain golf turfs the rise in such practice will be addition to the market of soil moisture sensors.</a:t>
            </a:r>
          </a:p>
          <a:p>
            <a:pPr>
              <a:buFont typeface="Wingdings" panose="05000000000000000000" pitchFamily="2" charset="2"/>
              <a:buChar char="ü"/>
            </a:pPr>
            <a:r>
              <a:rPr lang="en-US" dirty="0"/>
              <a:t>Weather Forecasters make use of soil moisture sensors which is another driving factor for the soil moisture sensor market. As soil moisture sensors are helpful in providing reading that is helpful in weather forecasting.</a:t>
            </a:r>
          </a:p>
          <a:p>
            <a:pPr>
              <a:buFont typeface="Wingdings" panose="05000000000000000000" pitchFamily="2" charset="2"/>
              <a:buChar char="ü"/>
            </a:pPr>
            <a:endParaRPr lang="en-IN" dirty="0"/>
          </a:p>
        </p:txBody>
      </p:sp>
      <p:sp>
        <p:nvSpPr>
          <p:cNvPr id="18" name="Title 5">
            <a:extLst>
              <a:ext uri="{FF2B5EF4-FFF2-40B4-BE49-F238E27FC236}">
                <a16:creationId xmlns:a16="http://schemas.microsoft.com/office/drawing/2014/main" id="{5E875506-7740-4728-806A-B3CCD9D9720B}"/>
              </a:ext>
            </a:extLst>
          </p:cNvPr>
          <p:cNvSpPr>
            <a:spLocks noGrp="1"/>
          </p:cNvSpPr>
          <p:nvPr>
            <p:ph type="title"/>
          </p:nvPr>
        </p:nvSpPr>
        <p:spPr>
          <a:xfrm>
            <a:off x="961362" y="587359"/>
            <a:ext cx="3287082" cy="502888"/>
          </a:xfrm>
        </p:spPr>
        <p:txBody>
          <a:bodyPr>
            <a:normAutofit fontScale="90000"/>
          </a:bodyPr>
          <a:lstStyle/>
          <a:p>
            <a:r>
              <a:rPr lang="en-US" b="1" u="sng" dirty="0"/>
              <a:t>F</a:t>
            </a:r>
            <a:r>
              <a:rPr lang="en-IN" b="1" u="sng" dirty="0" err="1"/>
              <a:t>uture</a:t>
            </a:r>
            <a:r>
              <a:rPr lang="en-IN" b="1" u="sng" dirty="0"/>
              <a:t> work</a:t>
            </a:r>
          </a:p>
        </p:txBody>
      </p:sp>
      <p:pic>
        <p:nvPicPr>
          <p:cNvPr id="19" name="Picture 18">
            <a:extLst>
              <a:ext uri="{FF2B5EF4-FFF2-40B4-BE49-F238E27FC236}">
                <a16:creationId xmlns:a16="http://schemas.microsoft.com/office/drawing/2014/main" id="{29BFC2B8-531B-480C-A51B-41729D19DFBD}"/>
              </a:ext>
            </a:extLst>
          </p:cNvPr>
          <p:cNvPicPr>
            <a:picLocks noChangeAspect="1"/>
          </p:cNvPicPr>
          <p:nvPr/>
        </p:nvPicPr>
        <p:blipFill rotWithShape="1">
          <a:blip r:embed="rId4">
            <a:extLst>
              <a:ext uri="{28A0092B-C50C-407E-A947-70E740481C1C}">
                <a14:useLocalDpi xmlns:a14="http://schemas.microsoft.com/office/drawing/2010/main" val="0"/>
              </a:ext>
            </a:extLst>
          </a:blip>
          <a:srcRect l="62861" b="55781"/>
          <a:stretch/>
        </p:blipFill>
        <p:spPr>
          <a:xfrm flipH="1">
            <a:off x="10601741" y="5328186"/>
            <a:ext cx="1590259" cy="1297696"/>
          </a:xfrm>
          <a:prstGeom prst="rect">
            <a:avLst/>
          </a:prstGeom>
        </p:spPr>
      </p:pic>
    </p:spTree>
    <p:extLst>
      <p:ext uri="{BB962C8B-B14F-4D97-AF65-F5344CB8AC3E}">
        <p14:creationId xmlns:p14="http://schemas.microsoft.com/office/powerpoint/2010/main" val="20441086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317D7DB-F5D5-4AAA-A4F9-22CED4CA29E3}"/>
              </a:ext>
            </a:extLst>
          </p:cNvPr>
          <p:cNvSpPr/>
          <p:nvPr/>
        </p:nvSpPr>
        <p:spPr>
          <a:xfrm>
            <a:off x="0" y="6625882"/>
            <a:ext cx="12191999" cy="232117"/>
          </a:xfrm>
          <a:prstGeom prst="rect">
            <a:avLst/>
          </a:prstGeom>
          <a:solidFill>
            <a:schemeClr val="accent6">
              <a:lumMod val="7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ln w="0"/>
                <a:solidFill>
                  <a:schemeClr val="tx1"/>
                </a:solidFill>
                <a:effectLst>
                  <a:outerShdw blurRad="38100" dist="19050" dir="2700000" algn="tl" rotWithShape="0">
                    <a:schemeClr val="dk1">
                      <a:alpha val="40000"/>
                    </a:schemeClr>
                  </a:outerShdw>
                </a:effectLst>
              </a:rPr>
              <a:t>P H V PAVAN KUMAR – CB.EN.P2CEN20020 - CENTER OF COMPUTATIONAL ENGINEERING AND NETWORKING (CEN)</a:t>
            </a:r>
            <a:endParaRPr lang="en-IN" sz="1400" dirty="0">
              <a:ln w="0"/>
              <a:solidFill>
                <a:schemeClr val="tx1"/>
              </a:solidFill>
              <a:effectLst>
                <a:outerShdw blurRad="38100" dist="19050" dir="2700000" algn="tl" rotWithShape="0">
                  <a:schemeClr val="dk1">
                    <a:alpha val="40000"/>
                  </a:schemeClr>
                </a:outerShdw>
              </a:effectLst>
            </a:endParaRPr>
          </a:p>
        </p:txBody>
      </p:sp>
      <p:pic>
        <p:nvPicPr>
          <p:cNvPr id="5" name="Picture 4">
            <a:extLst>
              <a:ext uri="{FF2B5EF4-FFF2-40B4-BE49-F238E27FC236}">
                <a16:creationId xmlns:a16="http://schemas.microsoft.com/office/drawing/2014/main" id="{3A078991-0C25-454A-8AEF-F47D052AF6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851731" cy="1828800"/>
          </a:xfrm>
          <a:prstGeom prst="rect">
            <a:avLst/>
          </a:prstGeom>
        </p:spPr>
      </p:pic>
      <p:pic>
        <p:nvPicPr>
          <p:cNvPr id="8" name="Picture 7">
            <a:extLst>
              <a:ext uri="{FF2B5EF4-FFF2-40B4-BE49-F238E27FC236}">
                <a16:creationId xmlns:a16="http://schemas.microsoft.com/office/drawing/2014/main" id="{59364DF5-3046-4874-8159-BDB5F8880C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65058" y="1"/>
            <a:ext cx="1026942" cy="1026942"/>
          </a:xfrm>
          <a:prstGeom prst="rect">
            <a:avLst/>
          </a:prstGeom>
        </p:spPr>
      </p:pic>
      <p:sp>
        <p:nvSpPr>
          <p:cNvPr id="52" name="Oval 51">
            <a:extLst>
              <a:ext uri="{FF2B5EF4-FFF2-40B4-BE49-F238E27FC236}">
                <a16:creationId xmlns:a16="http://schemas.microsoft.com/office/drawing/2014/main" id="{F1802E33-0ED0-4628-AFDC-76BD7BC40A98}"/>
              </a:ext>
            </a:extLst>
          </p:cNvPr>
          <p:cNvSpPr/>
          <p:nvPr/>
        </p:nvSpPr>
        <p:spPr>
          <a:xfrm>
            <a:off x="9010733" y="3723996"/>
            <a:ext cx="332669" cy="23211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Content Placeholder 5">
            <a:extLst>
              <a:ext uri="{FF2B5EF4-FFF2-40B4-BE49-F238E27FC236}">
                <a16:creationId xmlns:a16="http://schemas.microsoft.com/office/drawing/2014/main" id="{AE57B720-A6DD-47A4-BD9B-012C3C8314A8}"/>
              </a:ext>
            </a:extLst>
          </p:cNvPr>
          <p:cNvSpPr>
            <a:spLocks noGrp="1"/>
          </p:cNvSpPr>
          <p:nvPr>
            <p:ph idx="1"/>
          </p:nvPr>
        </p:nvSpPr>
        <p:spPr>
          <a:xfrm>
            <a:off x="838200" y="1252026"/>
            <a:ext cx="10515600" cy="4924938"/>
          </a:xfrm>
        </p:spPr>
        <p:txBody>
          <a:bodyPr>
            <a:normAutofit/>
          </a:bodyPr>
          <a:lstStyle/>
          <a:p>
            <a:pPr marL="514350" indent="-514350">
              <a:buFont typeface="+mj-lt"/>
              <a:buAutoNum type="arabicPeriod"/>
            </a:pPr>
            <a:r>
              <a:rPr lang="en-IN" dirty="0">
                <a:hlinkClick r:id="rId4"/>
              </a:rPr>
              <a:t>http://www.avocadosource.com/CAS_Yearbooks/CAS_52_1968/CAS_1968_PG_055-058.pdf</a:t>
            </a:r>
            <a:endParaRPr lang="en-IN" dirty="0"/>
          </a:p>
          <a:p>
            <a:pPr marL="514350" indent="-514350">
              <a:buFont typeface="+mj-lt"/>
              <a:buAutoNum type="arabicPeriod"/>
            </a:pPr>
            <a:endParaRPr lang="en-IN" dirty="0"/>
          </a:p>
          <a:p>
            <a:pPr marL="514350" indent="-514350">
              <a:buFont typeface="+mj-lt"/>
              <a:buAutoNum type="arabicPeriod"/>
            </a:pPr>
            <a:r>
              <a:rPr lang="en-IN" dirty="0">
                <a:hlinkClick r:id="rId5"/>
              </a:rPr>
              <a:t>https://ieeexplore.ieee.org/document/8326027</a:t>
            </a:r>
            <a:endParaRPr lang="en-IN" dirty="0"/>
          </a:p>
          <a:p>
            <a:pPr marL="514350" indent="-514350">
              <a:buFont typeface="+mj-lt"/>
              <a:buAutoNum type="arabicPeriod"/>
            </a:pPr>
            <a:endParaRPr lang="en-IN" dirty="0"/>
          </a:p>
          <a:p>
            <a:pPr marL="514350" indent="-514350">
              <a:buFont typeface="+mj-lt"/>
              <a:buAutoNum type="arabicPeriod"/>
            </a:pPr>
            <a:r>
              <a:rPr lang="en-IN" dirty="0">
                <a:hlinkClick r:id="rId6"/>
              </a:rPr>
              <a:t>https://www.researchgate.net/publication/334123772_Automatic_Plant_Watering_System_using_Arduino_UNO_for_University_Park</a:t>
            </a:r>
            <a:endParaRPr lang="en-IN" dirty="0"/>
          </a:p>
          <a:p>
            <a:pPr marL="514350" indent="-514350">
              <a:buFont typeface="+mj-lt"/>
              <a:buAutoNum type="arabicPeriod"/>
            </a:pPr>
            <a:endParaRPr lang="en-IN" dirty="0"/>
          </a:p>
        </p:txBody>
      </p:sp>
      <p:sp>
        <p:nvSpPr>
          <p:cNvPr id="18" name="Title 5">
            <a:extLst>
              <a:ext uri="{FF2B5EF4-FFF2-40B4-BE49-F238E27FC236}">
                <a16:creationId xmlns:a16="http://schemas.microsoft.com/office/drawing/2014/main" id="{5E875506-7740-4728-806A-B3CCD9D9720B}"/>
              </a:ext>
            </a:extLst>
          </p:cNvPr>
          <p:cNvSpPr>
            <a:spLocks noGrp="1"/>
          </p:cNvSpPr>
          <p:nvPr>
            <p:ph type="title"/>
          </p:nvPr>
        </p:nvSpPr>
        <p:spPr>
          <a:xfrm>
            <a:off x="961362" y="587359"/>
            <a:ext cx="3287082" cy="502888"/>
          </a:xfrm>
        </p:spPr>
        <p:txBody>
          <a:bodyPr>
            <a:normAutofit fontScale="90000"/>
          </a:bodyPr>
          <a:lstStyle/>
          <a:p>
            <a:r>
              <a:rPr lang="en-US" b="1" u="sng" dirty="0"/>
              <a:t>References</a:t>
            </a:r>
            <a:endParaRPr lang="en-IN" b="1" u="sng" dirty="0"/>
          </a:p>
        </p:txBody>
      </p:sp>
      <p:pic>
        <p:nvPicPr>
          <p:cNvPr id="19" name="Picture 18">
            <a:extLst>
              <a:ext uri="{FF2B5EF4-FFF2-40B4-BE49-F238E27FC236}">
                <a16:creationId xmlns:a16="http://schemas.microsoft.com/office/drawing/2014/main" id="{29BFC2B8-531B-480C-A51B-41729D19DFBD}"/>
              </a:ext>
            </a:extLst>
          </p:cNvPr>
          <p:cNvPicPr>
            <a:picLocks noChangeAspect="1"/>
          </p:cNvPicPr>
          <p:nvPr/>
        </p:nvPicPr>
        <p:blipFill rotWithShape="1">
          <a:blip r:embed="rId7">
            <a:extLst>
              <a:ext uri="{28A0092B-C50C-407E-A947-70E740481C1C}">
                <a14:useLocalDpi xmlns:a14="http://schemas.microsoft.com/office/drawing/2010/main" val="0"/>
              </a:ext>
            </a:extLst>
          </a:blip>
          <a:srcRect l="62861" b="55781"/>
          <a:stretch/>
        </p:blipFill>
        <p:spPr>
          <a:xfrm flipH="1">
            <a:off x="10601741" y="5328186"/>
            <a:ext cx="1590259" cy="1297696"/>
          </a:xfrm>
          <a:prstGeom prst="rect">
            <a:avLst/>
          </a:prstGeom>
        </p:spPr>
      </p:pic>
    </p:spTree>
    <p:extLst>
      <p:ext uri="{BB962C8B-B14F-4D97-AF65-F5344CB8AC3E}">
        <p14:creationId xmlns:p14="http://schemas.microsoft.com/office/powerpoint/2010/main" val="4329827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317D7DB-F5D5-4AAA-A4F9-22CED4CA29E3}"/>
              </a:ext>
            </a:extLst>
          </p:cNvPr>
          <p:cNvSpPr/>
          <p:nvPr/>
        </p:nvSpPr>
        <p:spPr>
          <a:xfrm>
            <a:off x="0" y="6625882"/>
            <a:ext cx="12191999" cy="232117"/>
          </a:xfrm>
          <a:prstGeom prst="rect">
            <a:avLst/>
          </a:prstGeom>
          <a:solidFill>
            <a:schemeClr val="accent6">
              <a:lumMod val="7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ln w="0"/>
                <a:solidFill>
                  <a:schemeClr val="tx1"/>
                </a:solidFill>
                <a:effectLst>
                  <a:outerShdw blurRad="38100" dist="19050" dir="2700000" algn="tl" rotWithShape="0">
                    <a:schemeClr val="dk1">
                      <a:alpha val="40000"/>
                    </a:schemeClr>
                  </a:outerShdw>
                </a:effectLst>
              </a:rPr>
              <a:t>P H V PAVAN KUMAR – CB.EN.P2CEN20020 - CENTER OF COMPUTATIONAL ENGINEERING AND NETWORKING (CEN)</a:t>
            </a:r>
            <a:endParaRPr lang="en-IN" sz="1400" dirty="0">
              <a:ln w="0"/>
              <a:solidFill>
                <a:schemeClr val="tx1"/>
              </a:solidFill>
              <a:effectLst>
                <a:outerShdw blurRad="38100" dist="19050" dir="2700000" algn="tl" rotWithShape="0">
                  <a:schemeClr val="dk1">
                    <a:alpha val="40000"/>
                  </a:schemeClr>
                </a:outerShdw>
              </a:effectLst>
            </a:endParaRPr>
          </a:p>
        </p:txBody>
      </p:sp>
      <p:pic>
        <p:nvPicPr>
          <p:cNvPr id="8" name="Picture 7">
            <a:extLst>
              <a:ext uri="{FF2B5EF4-FFF2-40B4-BE49-F238E27FC236}">
                <a16:creationId xmlns:a16="http://schemas.microsoft.com/office/drawing/2014/main" id="{59364DF5-3046-4874-8159-BDB5F8880C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65058" y="1"/>
            <a:ext cx="1026942" cy="1026942"/>
          </a:xfrm>
          <a:prstGeom prst="rect">
            <a:avLst/>
          </a:prstGeom>
        </p:spPr>
      </p:pic>
      <p:sp>
        <p:nvSpPr>
          <p:cNvPr id="12" name="Title 11">
            <a:extLst>
              <a:ext uri="{FF2B5EF4-FFF2-40B4-BE49-F238E27FC236}">
                <a16:creationId xmlns:a16="http://schemas.microsoft.com/office/drawing/2014/main" id="{B9674A71-F1C7-4A6F-A9D1-F9E88DA957BD}"/>
              </a:ext>
            </a:extLst>
          </p:cNvPr>
          <p:cNvSpPr>
            <a:spLocks noGrp="1"/>
          </p:cNvSpPr>
          <p:nvPr>
            <p:ph type="ctrTitle"/>
          </p:nvPr>
        </p:nvSpPr>
        <p:spPr>
          <a:xfrm>
            <a:off x="3472070" y="2947187"/>
            <a:ext cx="4996070" cy="963626"/>
          </a:xfrm>
        </p:spPr>
        <p:txBody>
          <a:bodyPr/>
          <a:lstStyle/>
          <a:p>
            <a:r>
              <a:rPr lang="en-US" dirty="0"/>
              <a:t>Thank you…Sir</a:t>
            </a:r>
            <a:endParaRPr lang="en-IN" dirty="0"/>
          </a:p>
        </p:txBody>
      </p:sp>
    </p:spTree>
    <p:extLst>
      <p:ext uri="{BB962C8B-B14F-4D97-AF65-F5344CB8AC3E}">
        <p14:creationId xmlns:p14="http://schemas.microsoft.com/office/powerpoint/2010/main" val="23583173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317D7DB-F5D5-4AAA-A4F9-22CED4CA29E3}"/>
              </a:ext>
            </a:extLst>
          </p:cNvPr>
          <p:cNvSpPr/>
          <p:nvPr/>
        </p:nvSpPr>
        <p:spPr>
          <a:xfrm>
            <a:off x="0" y="6625882"/>
            <a:ext cx="12191999" cy="232117"/>
          </a:xfrm>
          <a:prstGeom prst="rect">
            <a:avLst/>
          </a:prstGeom>
          <a:solidFill>
            <a:schemeClr val="accent6">
              <a:lumMod val="7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ln w="0"/>
                <a:solidFill>
                  <a:schemeClr val="tx1"/>
                </a:solidFill>
                <a:effectLst>
                  <a:outerShdw blurRad="38100" dist="19050" dir="2700000" algn="tl" rotWithShape="0">
                    <a:schemeClr val="dk1">
                      <a:alpha val="40000"/>
                    </a:schemeClr>
                  </a:outerShdw>
                </a:effectLst>
              </a:rPr>
              <a:t>P H V PAVAN KUMAR – CB.EN.P2CEN20020 - CENTER OF COMPUTATIONAL ENGINEERING AND NETWORKING (CEN)</a:t>
            </a:r>
            <a:endParaRPr lang="en-IN" sz="1400" dirty="0">
              <a:ln w="0"/>
              <a:solidFill>
                <a:schemeClr val="tx1"/>
              </a:solidFill>
              <a:effectLst>
                <a:outerShdw blurRad="38100" dist="19050" dir="2700000" algn="tl" rotWithShape="0">
                  <a:schemeClr val="dk1">
                    <a:alpha val="40000"/>
                  </a:schemeClr>
                </a:outerShdw>
              </a:effectLst>
            </a:endParaRPr>
          </a:p>
        </p:txBody>
      </p:sp>
      <p:pic>
        <p:nvPicPr>
          <p:cNvPr id="5" name="Picture 4">
            <a:extLst>
              <a:ext uri="{FF2B5EF4-FFF2-40B4-BE49-F238E27FC236}">
                <a16:creationId xmlns:a16="http://schemas.microsoft.com/office/drawing/2014/main" id="{3A078991-0C25-454A-8AEF-F47D052AF6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851731" cy="1828800"/>
          </a:xfrm>
          <a:prstGeom prst="rect">
            <a:avLst/>
          </a:prstGeom>
        </p:spPr>
      </p:pic>
      <p:pic>
        <p:nvPicPr>
          <p:cNvPr id="8" name="Picture 7">
            <a:extLst>
              <a:ext uri="{FF2B5EF4-FFF2-40B4-BE49-F238E27FC236}">
                <a16:creationId xmlns:a16="http://schemas.microsoft.com/office/drawing/2014/main" id="{59364DF5-3046-4874-8159-BDB5F8880C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65058" y="1"/>
            <a:ext cx="1026942" cy="1026942"/>
          </a:xfrm>
          <a:prstGeom prst="rect">
            <a:avLst/>
          </a:prstGeom>
        </p:spPr>
      </p:pic>
      <p:sp>
        <p:nvSpPr>
          <p:cNvPr id="2" name="Cloud 1">
            <a:extLst>
              <a:ext uri="{FF2B5EF4-FFF2-40B4-BE49-F238E27FC236}">
                <a16:creationId xmlns:a16="http://schemas.microsoft.com/office/drawing/2014/main" id="{9E543C93-19D8-41FC-91E6-0BA1BF9FF03A}"/>
              </a:ext>
            </a:extLst>
          </p:cNvPr>
          <p:cNvSpPr/>
          <p:nvPr/>
        </p:nvSpPr>
        <p:spPr>
          <a:xfrm>
            <a:off x="559777" y="805723"/>
            <a:ext cx="11072446" cy="5674693"/>
          </a:xfrm>
          <a:prstGeom prst="cloud">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just">
              <a:buFont typeface="Wingdings" panose="05000000000000000000" pitchFamily="2" charset="2"/>
              <a:buChar char="v"/>
            </a:pPr>
            <a:r>
              <a:rPr lang="en-US" sz="2000" dirty="0">
                <a:solidFill>
                  <a:schemeClr val="tx1"/>
                </a:solidFill>
              </a:rPr>
              <a:t>I used to get worried about my plants because they need water on regular basis. Because I used to forgot to irrigate them regularly  and I gone through several options to solve this problem as plants need water according to the moisture level of soil. So I have made Automatic Plant Watering System Using Arduino UNO.</a:t>
            </a:r>
          </a:p>
          <a:p>
            <a:pPr marL="285750" indent="-285750" algn="just">
              <a:buFont typeface="Wingdings" panose="05000000000000000000" pitchFamily="2" charset="2"/>
              <a:buChar char="v"/>
            </a:pPr>
            <a:endParaRPr lang="en-US" sz="2000" dirty="0">
              <a:solidFill>
                <a:schemeClr val="tx1"/>
              </a:solidFill>
            </a:endParaRPr>
          </a:p>
          <a:p>
            <a:pPr marL="285750" indent="-285750" algn="just">
              <a:buFont typeface="Wingdings" panose="05000000000000000000" pitchFamily="2" charset="2"/>
              <a:buChar char="v"/>
            </a:pPr>
            <a:r>
              <a:rPr lang="en-US" sz="2000" dirty="0">
                <a:solidFill>
                  <a:schemeClr val="tx1"/>
                </a:solidFill>
              </a:rPr>
              <a:t>In this system, soil moisture sensor senses the moisture level of the soil. If soil will get dry then sensor senses low moisture level and automatically switches on the water pump to supply water to the plant. As plant get sufficient water and soil get wet then sensor senses enough moisture in soil. After which the water pump will automatically get stopped.</a:t>
            </a:r>
          </a:p>
        </p:txBody>
      </p:sp>
      <p:sp>
        <p:nvSpPr>
          <p:cNvPr id="14" name="Title 5">
            <a:extLst>
              <a:ext uri="{FF2B5EF4-FFF2-40B4-BE49-F238E27FC236}">
                <a16:creationId xmlns:a16="http://schemas.microsoft.com/office/drawing/2014/main" id="{2280EB21-70F1-4CF3-ACAF-548303BCD9BD}"/>
              </a:ext>
            </a:extLst>
          </p:cNvPr>
          <p:cNvSpPr>
            <a:spLocks noGrp="1"/>
          </p:cNvSpPr>
          <p:nvPr>
            <p:ph type="title"/>
          </p:nvPr>
        </p:nvSpPr>
        <p:spPr>
          <a:xfrm>
            <a:off x="925865" y="660257"/>
            <a:ext cx="3747868" cy="563343"/>
          </a:xfrm>
        </p:spPr>
        <p:txBody>
          <a:bodyPr>
            <a:normAutofit fontScale="90000"/>
          </a:bodyPr>
          <a:lstStyle/>
          <a:p>
            <a:r>
              <a:rPr lang="en-IN" b="1" u="sng" dirty="0"/>
              <a:t>INTRODUCTION</a:t>
            </a:r>
          </a:p>
        </p:txBody>
      </p:sp>
      <p:pic>
        <p:nvPicPr>
          <p:cNvPr id="15" name="Picture 14">
            <a:extLst>
              <a:ext uri="{FF2B5EF4-FFF2-40B4-BE49-F238E27FC236}">
                <a16:creationId xmlns:a16="http://schemas.microsoft.com/office/drawing/2014/main" id="{1A589740-E171-4A8B-88B3-E6AA098EC2A8}"/>
              </a:ext>
            </a:extLst>
          </p:cNvPr>
          <p:cNvPicPr>
            <a:picLocks noChangeAspect="1"/>
          </p:cNvPicPr>
          <p:nvPr/>
        </p:nvPicPr>
        <p:blipFill rotWithShape="1">
          <a:blip r:embed="rId4">
            <a:extLst>
              <a:ext uri="{28A0092B-C50C-407E-A947-70E740481C1C}">
                <a14:useLocalDpi xmlns:a14="http://schemas.microsoft.com/office/drawing/2010/main" val="0"/>
              </a:ext>
            </a:extLst>
          </a:blip>
          <a:srcRect l="12200" t="5252" r="14032" b="10399"/>
          <a:stretch/>
        </p:blipFill>
        <p:spPr>
          <a:xfrm>
            <a:off x="11329179" y="5598939"/>
            <a:ext cx="862820" cy="1026943"/>
          </a:xfrm>
          <a:prstGeom prst="rect">
            <a:avLst/>
          </a:prstGeom>
        </p:spPr>
      </p:pic>
      <p:pic>
        <p:nvPicPr>
          <p:cNvPr id="16" name="Picture 15">
            <a:extLst>
              <a:ext uri="{FF2B5EF4-FFF2-40B4-BE49-F238E27FC236}">
                <a16:creationId xmlns:a16="http://schemas.microsoft.com/office/drawing/2014/main" id="{05EDBA8A-D53C-4896-8903-28EF3C9A4951}"/>
              </a:ext>
            </a:extLst>
          </p:cNvPr>
          <p:cNvPicPr>
            <a:picLocks noChangeAspect="1"/>
          </p:cNvPicPr>
          <p:nvPr/>
        </p:nvPicPr>
        <p:blipFill rotWithShape="1">
          <a:blip r:embed="rId4">
            <a:extLst>
              <a:ext uri="{28A0092B-C50C-407E-A947-70E740481C1C}">
                <a14:useLocalDpi xmlns:a14="http://schemas.microsoft.com/office/drawing/2010/main" val="0"/>
              </a:ext>
            </a:extLst>
          </a:blip>
          <a:srcRect l="12200" t="5252" r="14032" b="10399"/>
          <a:stretch/>
        </p:blipFill>
        <p:spPr>
          <a:xfrm>
            <a:off x="11128462" y="5394787"/>
            <a:ext cx="1063538" cy="1231095"/>
          </a:xfrm>
          <a:prstGeom prst="rect">
            <a:avLst/>
          </a:prstGeom>
        </p:spPr>
      </p:pic>
    </p:spTree>
    <p:extLst>
      <p:ext uri="{BB962C8B-B14F-4D97-AF65-F5344CB8AC3E}">
        <p14:creationId xmlns:p14="http://schemas.microsoft.com/office/powerpoint/2010/main" val="16384238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317D7DB-F5D5-4AAA-A4F9-22CED4CA29E3}"/>
              </a:ext>
            </a:extLst>
          </p:cNvPr>
          <p:cNvSpPr/>
          <p:nvPr/>
        </p:nvSpPr>
        <p:spPr>
          <a:xfrm>
            <a:off x="0" y="6625882"/>
            <a:ext cx="12191999" cy="232117"/>
          </a:xfrm>
          <a:prstGeom prst="rect">
            <a:avLst/>
          </a:prstGeom>
          <a:solidFill>
            <a:schemeClr val="accent6">
              <a:lumMod val="7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ln w="0"/>
                <a:solidFill>
                  <a:schemeClr val="tx1"/>
                </a:solidFill>
                <a:effectLst>
                  <a:outerShdw blurRad="38100" dist="19050" dir="2700000" algn="tl" rotWithShape="0">
                    <a:schemeClr val="dk1">
                      <a:alpha val="40000"/>
                    </a:schemeClr>
                  </a:outerShdw>
                </a:effectLst>
              </a:rPr>
              <a:t>P H V PAVAN KUMAR – CB.EN.P2CEN20020 - CENTER OF COMPUTATIONAL ENGINEERING AND NETWORKING (CEN)</a:t>
            </a:r>
            <a:endParaRPr lang="en-IN" sz="1400" dirty="0">
              <a:ln w="0"/>
              <a:solidFill>
                <a:schemeClr val="tx1"/>
              </a:solidFill>
              <a:effectLst>
                <a:outerShdw blurRad="38100" dist="19050" dir="2700000" algn="tl" rotWithShape="0">
                  <a:schemeClr val="dk1">
                    <a:alpha val="40000"/>
                  </a:schemeClr>
                </a:outerShdw>
              </a:effectLst>
            </a:endParaRPr>
          </a:p>
        </p:txBody>
      </p:sp>
      <p:pic>
        <p:nvPicPr>
          <p:cNvPr id="5" name="Picture 4">
            <a:extLst>
              <a:ext uri="{FF2B5EF4-FFF2-40B4-BE49-F238E27FC236}">
                <a16:creationId xmlns:a16="http://schemas.microsoft.com/office/drawing/2014/main" id="{3A078991-0C25-454A-8AEF-F47D052AF6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851731" cy="1828800"/>
          </a:xfrm>
          <a:prstGeom prst="rect">
            <a:avLst/>
          </a:prstGeom>
        </p:spPr>
      </p:pic>
      <p:pic>
        <p:nvPicPr>
          <p:cNvPr id="8" name="Picture 7">
            <a:extLst>
              <a:ext uri="{FF2B5EF4-FFF2-40B4-BE49-F238E27FC236}">
                <a16:creationId xmlns:a16="http://schemas.microsoft.com/office/drawing/2014/main" id="{59364DF5-3046-4874-8159-BDB5F8880C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65058" y="1"/>
            <a:ext cx="1026942" cy="1026942"/>
          </a:xfrm>
          <a:prstGeom prst="rect">
            <a:avLst/>
          </a:prstGeom>
        </p:spPr>
      </p:pic>
      <p:grpSp>
        <p:nvGrpSpPr>
          <p:cNvPr id="57" name="Group 56">
            <a:extLst>
              <a:ext uri="{FF2B5EF4-FFF2-40B4-BE49-F238E27FC236}">
                <a16:creationId xmlns:a16="http://schemas.microsoft.com/office/drawing/2014/main" id="{1EDE4C20-A5A1-4BF6-9A6F-A0C3250372A4}"/>
              </a:ext>
            </a:extLst>
          </p:cNvPr>
          <p:cNvGrpSpPr/>
          <p:nvPr/>
        </p:nvGrpSpPr>
        <p:grpSpPr>
          <a:xfrm>
            <a:off x="1391361" y="1101166"/>
            <a:ext cx="5528869" cy="1179594"/>
            <a:chOff x="3165231" y="1364566"/>
            <a:chExt cx="5528869" cy="1179594"/>
          </a:xfrm>
        </p:grpSpPr>
        <p:pic>
          <p:nvPicPr>
            <p:cNvPr id="19" name="Picture 18">
              <a:extLst>
                <a:ext uri="{FF2B5EF4-FFF2-40B4-BE49-F238E27FC236}">
                  <a16:creationId xmlns:a16="http://schemas.microsoft.com/office/drawing/2014/main" id="{9C42750F-7959-456B-A0BF-AA6D87EA6F3E}"/>
                </a:ext>
              </a:extLst>
            </p:cNvPr>
            <p:cNvPicPr>
              <a:picLocks noChangeAspect="1"/>
            </p:cNvPicPr>
            <p:nvPr/>
          </p:nvPicPr>
          <p:blipFill rotWithShape="1">
            <a:blip r:embed="rId4">
              <a:extLst>
                <a:ext uri="{28A0092B-C50C-407E-A947-70E740481C1C}">
                  <a14:useLocalDpi xmlns:a14="http://schemas.microsoft.com/office/drawing/2010/main" val="0"/>
                </a:ext>
              </a:extLst>
            </a:blip>
            <a:srcRect l="25109" b="20325"/>
            <a:stretch/>
          </p:blipFill>
          <p:spPr>
            <a:xfrm>
              <a:off x="3497900" y="1774120"/>
              <a:ext cx="665382" cy="745660"/>
            </a:xfrm>
            <a:prstGeom prst="rect">
              <a:avLst/>
            </a:prstGeom>
          </p:spPr>
        </p:pic>
        <p:pic>
          <p:nvPicPr>
            <p:cNvPr id="20" name="Picture 19">
              <a:extLst>
                <a:ext uri="{FF2B5EF4-FFF2-40B4-BE49-F238E27FC236}">
                  <a16:creationId xmlns:a16="http://schemas.microsoft.com/office/drawing/2014/main" id="{529E7BBE-6FE2-4A1A-9F15-19357A7C9BCB}"/>
                </a:ext>
              </a:extLst>
            </p:cNvPr>
            <p:cNvPicPr>
              <a:picLocks noChangeAspect="1"/>
            </p:cNvPicPr>
            <p:nvPr/>
          </p:nvPicPr>
          <p:blipFill rotWithShape="1">
            <a:blip r:embed="rId4">
              <a:extLst>
                <a:ext uri="{28A0092B-C50C-407E-A947-70E740481C1C}">
                  <a14:useLocalDpi xmlns:a14="http://schemas.microsoft.com/office/drawing/2010/main" val="0"/>
                </a:ext>
              </a:extLst>
            </a:blip>
            <a:srcRect l="25109" b="20325"/>
            <a:stretch/>
          </p:blipFill>
          <p:spPr>
            <a:xfrm>
              <a:off x="4163282" y="1774120"/>
              <a:ext cx="665382" cy="745660"/>
            </a:xfrm>
            <a:prstGeom prst="rect">
              <a:avLst/>
            </a:prstGeom>
          </p:spPr>
        </p:pic>
        <p:pic>
          <p:nvPicPr>
            <p:cNvPr id="21" name="Picture 20">
              <a:extLst>
                <a:ext uri="{FF2B5EF4-FFF2-40B4-BE49-F238E27FC236}">
                  <a16:creationId xmlns:a16="http://schemas.microsoft.com/office/drawing/2014/main" id="{70F414DB-B81C-4D9E-8916-5ACCAB617738}"/>
                </a:ext>
              </a:extLst>
            </p:cNvPr>
            <p:cNvPicPr>
              <a:picLocks noChangeAspect="1"/>
            </p:cNvPicPr>
            <p:nvPr/>
          </p:nvPicPr>
          <p:blipFill rotWithShape="1">
            <a:blip r:embed="rId4">
              <a:extLst>
                <a:ext uri="{28A0092B-C50C-407E-A947-70E740481C1C}">
                  <a14:useLocalDpi xmlns:a14="http://schemas.microsoft.com/office/drawing/2010/main" val="0"/>
                </a:ext>
              </a:extLst>
            </a:blip>
            <a:srcRect l="25109" b="20325"/>
            <a:stretch/>
          </p:blipFill>
          <p:spPr>
            <a:xfrm>
              <a:off x="4765236" y="1786310"/>
              <a:ext cx="665382" cy="745660"/>
            </a:xfrm>
            <a:prstGeom prst="rect">
              <a:avLst/>
            </a:prstGeom>
          </p:spPr>
        </p:pic>
        <p:pic>
          <p:nvPicPr>
            <p:cNvPr id="22" name="Picture 21">
              <a:extLst>
                <a:ext uri="{FF2B5EF4-FFF2-40B4-BE49-F238E27FC236}">
                  <a16:creationId xmlns:a16="http://schemas.microsoft.com/office/drawing/2014/main" id="{89CA9FF7-A47B-403C-B10D-6E27D8A45451}"/>
                </a:ext>
              </a:extLst>
            </p:cNvPr>
            <p:cNvPicPr>
              <a:picLocks noChangeAspect="1"/>
            </p:cNvPicPr>
            <p:nvPr/>
          </p:nvPicPr>
          <p:blipFill rotWithShape="1">
            <a:blip r:embed="rId4">
              <a:extLst>
                <a:ext uri="{28A0092B-C50C-407E-A947-70E740481C1C}">
                  <a14:useLocalDpi xmlns:a14="http://schemas.microsoft.com/office/drawing/2010/main" val="0"/>
                </a:ext>
              </a:extLst>
            </a:blip>
            <a:srcRect l="25109" b="20325"/>
            <a:stretch/>
          </p:blipFill>
          <p:spPr>
            <a:xfrm>
              <a:off x="5430618" y="1786310"/>
              <a:ext cx="665382" cy="745660"/>
            </a:xfrm>
            <a:prstGeom prst="rect">
              <a:avLst/>
            </a:prstGeom>
          </p:spPr>
        </p:pic>
        <p:pic>
          <p:nvPicPr>
            <p:cNvPr id="23" name="Picture 22">
              <a:extLst>
                <a:ext uri="{FF2B5EF4-FFF2-40B4-BE49-F238E27FC236}">
                  <a16:creationId xmlns:a16="http://schemas.microsoft.com/office/drawing/2014/main" id="{1D6732FF-C3FD-426F-8915-083B8DCCBF71}"/>
                </a:ext>
              </a:extLst>
            </p:cNvPr>
            <p:cNvPicPr>
              <a:picLocks noChangeAspect="1"/>
            </p:cNvPicPr>
            <p:nvPr/>
          </p:nvPicPr>
          <p:blipFill rotWithShape="1">
            <a:blip r:embed="rId4">
              <a:extLst>
                <a:ext uri="{28A0092B-C50C-407E-A947-70E740481C1C}">
                  <a14:useLocalDpi xmlns:a14="http://schemas.microsoft.com/office/drawing/2010/main" val="0"/>
                </a:ext>
              </a:extLst>
            </a:blip>
            <a:srcRect l="25109" b="20325"/>
            <a:stretch/>
          </p:blipFill>
          <p:spPr>
            <a:xfrm>
              <a:off x="6096000" y="1786310"/>
              <a:ext cx="665382" cy="745660"/>
            </a:xfrm>
            <a:prstGeom prst="rect">
              <a:avLst/>
            </a:prstGeom>
          </p:spPr>
        </p:pic>
        <p:pic>
          <p:nvPicPr>
            <p:cNvPr id="24" name="Picture 23">
              <a:extLst>
                <a:ext uri="{FF2B5EF4-FFF2-40B4-BE49-F238E27FC236}">
                  <a16:creationId xmlns:a16="http://schemas.microsoft.com/office/drawing/2014/main" id="{C0A630B9-3A48-4A16-85D2-C2EC9A0B589B}"/>
                </a:ext>
              </a:extLst>
            </p:cNvPr>
            <p:cNvPicPr>
              <a:picLocks noChangeAspect="1"/>
            </p:cNvPicPr>
            <p:nvPr/>
          </p:nvPicPr>
          <p:blipFill rotWithShape="1">
            <a:blip r:embed="rId4">
              <a:extLst>
                <a:ext uri="{28A0092B-C50C-407E-A947-70E740481C1C}">
                  <a14:useLocalDpi xmlns:a14="http://schemas.microsoft.com/office/drawing/2010/main" val="0"/>
                </a:ext>
              </a:extLst>
            </a:blip>
            <a:srcRect l="25109" b="20325"/>
            <a:stretch/>
          </p:blipFill>
          <p:spPr>
            <a:xfrm>
              <a:off x="6761382" y="1786310"/>
              <a:ext cx="665382" cy="745660"/>
            </a:xfrm>
            <a:prstGeom prst="rect">
              <a:avLst/>
            </a:prstGeom>
          </p:spPr>
        </p:pic>
        <p:pic>
          <p:nvPicPr>
            <p:cNvPr id="25" name="Picture 24">
              <a:extLst>
                <a:ext uri="{FF2B5EF4-FFF2-40B4-BE49-F238E27FC236}">
                  <a16:creationId xmlns:a16="http://schemas.microsoft.com/office/drawing/2014/main" id="{438DB46F-FFEF-4088-A99B-2E4225E02008}"/>
                </a:ext>
              </a:extLst>
            </p:cNvPr>
            <p:cNvPicPr>
              <a:picLocks noChangeAspect="1"/>
            </p:cNvPicPr>
            <p:nvPr/>
          </p:nvPicPr>
          <p:blipFill rotWithShape="1">
            <a:blip r:embed="rId4">
              <a:extLst>
                <a:ext uri="{28A0092B-C50C-407E-A947-70E740481C1C}">
                  <a14:useLocalDpi xmlns:a14="http://schemas.microsoft.com/office/drawing/2010/main" val="0"/>
                </a:ext>
              </a:extLst>
            </a:blip>
            <a:srcRect l="25109" b="20325"/>
            <a:stretch/>
          </p:blipFill>
          <p:spPr>
            <a:xfrm>
              <a:off x="7363336" y="1798500"/>
              <a:ext cx="665382" cy="745660"/>
            </a:xfrm>
            <a:prstGeom prst="rect">
              <a:avLst/>
            </a:prstGeom>
          </p:spPr>
        </p:pic>
        <p:pic>
          <p:nvPicPr>
            <p:cNvPr id="26" name="Picture 25">
              <a:extLst>
                <a:ext uri="{FF2B5EF4-FFF2-40B4-BE49-F238E27FC236}">
                  <a16:creationId xmlns:a16="http://schemas.microsoft.com/office/drawing/2014/main" id="{DDF1EED0-3413-44EF-9BE7-B21C87A0B5FA}"/>
                </a:ext>
              </a:extLst>
            </p:cNvPr>
            <p:cNvPicPr>
              <a:picLocks noChangeAspect="1"/>
            </p:cNvPicPr>
            <p:nvPr/>
          </p:nvPicPr>
          <p:blipFill rotWithShape="1">
            <a:blip r:embed="rId4">
              <a:extLst>
                <a:ext uri="{28A0092B-C50C-407E-A947-70E740481C1C}">
                  <a14:useLocalDpi xmlns:a14="http://schemas.microsoft.com/office/drawing/2010/main" val="0"/>
                </a:ext>
              </a:extLst>
            </a:blip>
            <a:srcRect l="25109" b="20325"/>
            <a:stretch/>
          </p:blipFill>
          <p:spPr>
            <a:xfrm>
              <a:off x="8028718" y="1798500"/>
              <a:ext cx="665382" cy="745660"/>
            </a:xfrm>
            <a:prstGeom prst="rect">
              <a:avLst/>
            </a:prstGeom>
          </p:spPr>
        </p:pic>
        <p:sp>
          <p:nvSpPr>
            <p:cNvPr id="27" name="Rectangle 26">
              <a:extLst>
                <a:ext uri="{FF2B5EF4-FFF2-40B4-BE49-F238E27FC236}">
                  <a16:creationId xmlns:a16="http://schemas.microsoft.com/office/drawing/2014/main" id="{8EEF8D40-4E6B-4CCC-9A93-2470F27445BD}"/>
                </a:ext>
              </a:extLst>
            </p:cNvPr>
            <p:cNvSpPr/>
            <p:nvPr/>
          </p:nvSpPr>
          <p:spPr>
            <a:xfrm>
              <a:off x="3165231" y="1364566"/>
              <a:ext cx="5528869" cy="39572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Avocado Farm</a:t>
              </a:r>
              <a:endParaRPr lang="en-IN" dirty="0">
                <a:solidFill>
                  <a:schemeClr val="tx1"/>
                </a:solidFill>
              </a:endParaRPr>
            </a:p>
          </p:txBody>
        </p:sp>
      </p:grpSp>
      <p:sp>
        <p:nvSpPr>
          <p:cNvPr id="52" name="Oval 51">
            <a:extLst>
              <a:ext uri="{FF2B5EF4-FFF2-40B4-BE49-F238E27FC236}">
                <a16:creationId xmlns:a16="http://schemas.microsoft.com/office/drawing/2014/main" id="{F1802E33-0ED0-4628-AFDC-76BD7BC40A98}"/>
              </a:ext>
            </a:extLst>
          </p:cNvPr>
          <p:cNvSpPr/>
          <p:nvPr/>
        </p:nvSpPr>
        <p:spPr>
          <a:xfrm>
            <a:off x="9010733" y="3723996"/>
            <a:ext cx="332669" cy="23211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Cloud 66">
            <a:extLst>
              <a:ext uri="{FF2B5EF4-FFF2-40B4-BE49-F238E27FC236}">
                <a16:creationId xmlns:a16="http://schemas.microsoft.com/office/drawing/2014/main" id="{88B7BB94-8328-4729-B6C7-CF9621250E6B}"/>
              </a:ext>
            </a:extLst>
          </p:cNvPr>
          <p:cNvSpPr/>
          <p:nvPr/>
        </p:nvSpPr>
        <p:spPr>
          <a:xfrm>
            <a:off x="7182252" y="689113"/>
            <a:ext cx="4539757" cy="3555175"/>
          </a:xfrm>
          <a:prstGeom prst="cloud">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v"/>
            </a:pPr>
            <a:r>
              <a:rPr lang="en-US" sz="1400" dirty="0">
                <a:solidFill>
                  <a:schemeClr val="tx1"/>
                </a:solidFill>
              </a:rPr>
              <a:t>During that days irrigation to the plants is to done by hiring someone, Since there is no much automation is there.</a:t>
            </a:r>
          </a:p>
          <a:p>
            <a:pPr marL="285750" indent="-285750">
              <a:buFont typeface="Wingdings" panose="05000000000000000000" pitchFamily="2" charset="2"/>
              <a:buChar char="v"/>
            </a:pPr>
            <a:r>
              <a:rPr lang="en-IN" sz="1400" dirty="0">
                <a:solidFill>
                  <a:schemeClr val="tx1"/>
                </a:solidFill>
              </a:rPr>
              <a:t>As long as trees were small duration of irrigation was short it was not too bad.</a:t>
            </a:r>
          </a:p>
          <a:p>
            <a:pPr marL="285750" indent="-285750">
              <a:buFont typeface="Wingdings" panose="05000000000000000000" pitchFamily="2" charset="2"/>
              <a:buChar char="v"/>
            </a:pPr>
            <a:r>
              <a:rPr lang="en-IN" sz="1400" dirty="0">
                <a:solidFill>
                  <a:schemeClr val="tx1"/>
                </a:solidFill>
              </a:rPr>
              <a:t>There was water shortage when they use splitters at 1/3 gpm, which become critical when irrigation period was increase to 2 to 3hours</a:t>
            </a:r>
          </a:p>
        </p:txBody>
      </p:sp>
      <p:grpSp>
        <p:nvGrpSpPr>
          <p:cNvPr id="70" name="Group 69">
            <a:extLst>
              <a:ext uri="{FF2B5EF4-FFF2-40B4-BE49-F238E27FC236}">
                <a16:creationId xmlns:a16="http://schemas.microsoft.com/office/drawing/2014/main" id="{22F50366-3480-4C12-9787-E099BE7DC4C0}"/>
              </a:ext>
            </a:extLst>
          </p:cNvPr>
          <p:cNvGrpSpPr/>
          <p:nvPr/>
        </p:nvGrpSpPr>
        <p:grpSpPr>
          <a:xfrm>
            <a:off x="475697" y="1720156"/>
            <a:ext cx="900333" cy="1991532"/>
            <a:chOff x="1249305" y="1691501"/>
            <a:chExt cx="900333" cy="1991532"/>
          </a:xfrm>
        </p:grpSpPr>
        <p:sp>
          <p:nvSpPr>
            <p:cNvPr id="7" name="Rectangle 6">
              <a:extLst>
                <a:ext uri="{FF2B5EF4-FFF2-40B4-BE49-F238E27FC236}">
                  <a16:creationId xmlns:a16="http://schemas.microsoft.com/office/drawing/2014/main" id="{A185F50C-5B6B-4CF5-860E-C0ACF3BF8F07}"/>
                </a:ext>
              </a:extLst>
            </p:cNvPr>
            <p:cNvSpPr/>
            <p:nvPr/>
          </p:nvSpPr>
          <p:spPr>
            <a:xfrm>
              <a:off x="1249305" y="3450916"/>
              <a:ext cx="900333" cy="23211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G.L woflin</a:t>
              </a:r>
              <a:endParaRPr lang="en-IN" sz="1200" dirty="0">
                <a:solidFill>
                  <a:schemeClr val="tx1"/>
                </a:solidFill>
              </a:endParaRPr>
            </a:p>
          </p:txBody>
        </p:sp>
        <p:pic>
          <p:nvPicPr>
            <p:cNvPr id="69" name="Picture 68">
              <a:extLst>
                <a:ext uri="{FF2B5EF4-FFF2-40B4-BE49-F238E27FC236}">
                  <a16:creationId xmlns:a16="http://schemas.microsoft.com/office/drawing/2014/main" id="{400CEAD1-ABA0-467F-B450-8EF95970AB6E}"/>
                </a:ext>
              </a:extLst>
            </p:cNvPr>
            <p:cNvPicPr>
              <a:picLocks noChangeAspect="1"/>
            </p:cNvPicPr>
            <p:nvPr/>
          </p:nvPicPr>
          <p:blipFill rotWithShape="1">
            <a:blip r:embed="rId5">
              <a:extLst>
                <a:ext uri="{28A0092B-C50C-407E-A947-70E740481C1C}">
                  <a14:useLocalDpi xmlns:a14="http://schemas.microsoft.com/office/drawing/2010/main" val="0"/>
                </a:ext>
              </a:extLst>
            </a:blip>
            <a:srcRect l="61904" t="8875" r="5805" b="5300"/>
            <a:stretch/>
          </p:blipFill>
          <p:spPr>
            <a:xfrm>
              <a:off x="1323183" y="1691501"/>
              <a:ext cx="743731" cy="1777808"/>
            </a:xfrm>
            <a:prstGeom prst="rect">
              <a:avLst/>
            </a:prstGeom>
          </p:spPr>
        </p:pic>
      </p:grpSp>
      <p:grpSp>
        <p:nvGrpSpPr>
          <p:cNvPr id="58" name="Group 57">
            <a:extLst>
              <a:ext uri="{FF2B5EF4-FFF2-40B4-BE49-F238E27FC236}">
                <a16:creationId xmlns:a16="http://schemas.microsoft.com/office/drawing/2014/main" id="{D425A666-675F-46B4-AFED-606D9C8F787C}"/>
              </a:ext>
            </a:extLst>
          </p:cNvPr>
          <p:cNvGrpSpPr/>
          <p:nvPr/>
        </p:nvGrpSpPr>
        <p:grpSpPr>
          <a:xfrm>
            <a:off x="1420147" y="2306776"/>
            <a:ext cx="5769075" cy="1018415"/>
            <a:chOff x="2957645" y="2793539"/>
            <a:chExt cx="6098419" cy="1160338"/>
          </a:xfrm>
        </p:grpSpPr>
        <p:grpSp>
          <p:nvGrpSpPr>
            <p:cNvPr id="34" name="Group 33">
              <a:extLst>
                <a:ext uri="{FF2B5EF4-FFF2-40B4-BE49-F238E27FC236}">
                  <a16:creationId xmlns:a16="http://schemas.microsoft.com/office/drawing/2014/main" id="{B70BD92E-FB29-42DC-BBAC-51650EB8BDD6}"/>
                </a:ext>
              </a:extLst>
            </p:cNvPr>
            <p:cNvGrpSpPr/>
            <p:nvPr/>
          </p:nvGrpSpPr>
          <p:grpSpPr>
            <a:xfrm>
              <a:off x="2957645" y="2793539"/>
              <a:ext cx="1080510" cy="1072953"/>
              <a:chOff x="2957645" y="2793539"/>
              <a:chExt cx="1080510" cy="1072953"/>
            </a:xfrm>
          </p:grpSpPr>
          <p:pic>
            <p:nvPicPr>
              <p:cNvPr id="31" name="Picture 30">
                <a:extLst>
                  <a:ext uri="{FF2B5EF4-FFF2-40B4-BE49-F238E27FC236}">
                    <a16:creationId xmlns:a16="http://schemas.microsoft.com/office/drawing/2014/main" id="{2523775C-9484-4D59-992C-7EEF36EE0954}"/>
                  </a:ext>
                </a:extLst>
              </p:cNvPr>
              <p:cNvPicPr>
                <a:picLocks noChangeAspect="1"/>
              </p:cNvPicPr>
              <p:nvPr/>
            </p:nvPicPr>
            <p:blipFill rotWithShape="1">
              <a:blip r:embed="rId6">
                <a:extLst>
                  <a:ext uri="{28A0092B-C50C-407E-A947-70E740481C1C}">
                    <a14:useLocalDpi xmlns:a14="http://schemas.microsoft.com/office/drawing/2010/main" val="0"/>
                  </a:ext>
                </a:extLst>
              </a:blip>
              <a:srcRect b="3902"/>
              <a:stretch/>
            </p:blipFill>
            <p:spPr>
              <a:xfrm>
                <a:off x="2957645" y="2793539"/>
                <a:ext cx="1080510" cy="1072953"/>
              </a:xfrm>
              <a:prstGeom prst="rect">
                <a:avLst/>
              </a:prstGeom>
            </p:spPr>
          </p:pic>
          <p:sp>
            <p:nvSpPr>
              <p:cNvPr id="32" name="Oval 31">
                <a:extLst>
                  <a:ext uri="{FF2B5EF4-FFF2-40B4-BE49-F238E27FC236}">
                    <a16:creationId xmlns:a16="http://schemas.microsoft.com/office/drawing/2014/main" id="{60D99590-3D16-4D49-AE8D-9845E04DF4FA}"/>
                  </a:ext>
                </a:extLst>
              </p:cNvPr>
              <p:cNvSpPr/>
              <p:nvPr/>
            </p:nvSpPr>
            <p:spPr>
              <a:xfrm>
                <a:off x="2994751" y="3623534"/>
                <a:ext cx="332669" cy="23211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35" name="Group 34">
              <a:extLst>
                <a:ext uri="{FF2B5EF4-FFF2-40B4-BE49-F238E27FC236}">
                  <a16:creationId xmlns:a16="http://schemas.microsoft.com/office/drawing/2014/main" id="{19122ED7-8A92-442A-B2AD-3D7A30326D2C}"/>
                </a:ext>
              </a:extLst>
            </p:cNvPr>
            <p:cNvGrpSpPr/>
            <p:nvPr/>
          </p:nvGrpSpPr>
          <p:grpSpPr>
            <a:xfrm>
              <a:off x="3955718" y="2838711"/>
              <a:ext cx="1080510" cy="1072953"/>
              <a:chOff x="2957645" y="2793539"/>
              <a:chExt cx="1080510" cy="1072953"/>
            </a:xfrm>
          </p:grpSpPr>
          <p:pic>
            <p:nvPicPr>
              <p:cNvPr id="36" name="Picture 35">
                <a:extLst>
                  <a:ext uri="{FF2B5EF4-FFF2-40B4-BE49-F238E27FC236}">
                    <a16:creationId xmlns:a16="http://schemas.microsoft.com/office/drawing/2014/main" id="{8E9A4EC5-C9AF-4CB2-A6C1-7DC166709D11}"/>
                  </a:ext>
                </a:extLst>
              </p:cNvPr>
              <p:cNvPicPr>
                <a:picLocks noChangeAspect="1"/>
              </p:cNvPicPr>
              <p:nvPr/>
            </p:nvPicPr>
            <p:blipFill rotWithShape="1">
              <a:blip r:embed="rId6">
                <a:extLst>
                  <a:ext uri="{28A0092B-C50C-407E-A947-70E740481C1C}">
                    <a14:useLocalDpi xmlns:a14="http://schemas.microsoft.com/office/drawing/2010/main" val="0"/>
                  </a:ext>
                </a:extLst>
              </a:blip>
              <a:srcRect b="3902"/>
              <a:stretch/>
            </p:blipFill>
            <p:spPr>
              <a:xfrm>
                <a:off x="2957645" y="2793539"/>
                <a:ext cx="1080510" cy="1072953"/>
              </a:xfrm>
              <a:prstGeom prst="rect">
                <a:avLst/>
              </a:prstGeom>
            </p:spPr>
          </p:pic>
          <p:sp>
            <p:nvSpPr>
              <p:cNvPr id="37" name="Oval 36">
                <a:extLst>
                  <a:ext uri="{FF2B5EF4-FFF2-40B4-BE49-F238E27FC236}">
                    <a16:creationId xmlns:a16="http://schemas.microsoft.com/office/drawing/2014/main" id="{9CCEF484-A61E-4C8D-B84B-A5AB62A7C8E6}"/>
                  </a:ext>
                </a:extLst>
              </p:cNvPr>
              <p:cNvSpPr/>
              <p:nvPr/>
            </p:nvSpPr>
            <p:spPr>
              <a:xfrm>
                <a:off x="2994751" y="3623534"/>
                <a:ext cx="332669" cy="23211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38" name="Group 37">
              <a:extLst>
                <a:ext uri="{FF2B5EF4-FFF2-40B4-BE49-F238E27FC236}">
                  <a16:creationId xmlns:a16="http://schemas.microsoft.com/office/drawing/2014/main" id="{ACB60015-5C43-4D0E-B590-FB4FF65A1C96}"/>
                </a:ext>
              </a:extLst>
            </p:cNvPr>
            <p:cNvGrpSpPr/>
            <p:nvPr/>
          </p:nvGrpSpPr>
          <p:grpSpPr>
            <a:xfrm>
              <a:off x="4953791" y="2851788"/>
              <a:ext cx="1080510" cy="1072953"/>
              <a:chOff x="2957645" y="2793539"/>
              <a:chExt cx="1080510" cy="1072953"/>
            </a:xfrm>
          </p:grpSpPr>
          <p:pic>
            <p:nvPicPr>
              <p:cNvPr id="39" name="Picture 38">
                <a:extLst>
                  <a:ext uri="{FF2B5EF4-FFF2-40B4-BE49-F238E27FC236}">
                    <a16:creationId xmlns:a16="http://schemas.microsoft.com/office/drawing/2014/main" id="{BA85AE91-A6BD-49FF-95F8-A5185546CFD3}"/>
                  </a:ext>
                </a:extLst>
              </p:cNvPr>
              <p:cNvPicPr>
                <a:picLocks noChangeAspect="1"/>
              </p:cNvPicPr>
              <p:nvPr/>
            </p:nvPicPr>
            <p:blipFill rotWithShape="1">
              <a:blip r:embed="rId6">
                <a:extLst>
                  <a:ext uri="{28A0092B-C50C-407E-A947-70E740481C1C}">
                    <a14:useLocalDpi xmlns:a14="http://schemas.microsoft.com/office/drawing/2010/main" val="0"/>
                  </a:ext>
                </a:extLst>
              </a:blip>
              <a:srcRect b="3902"/>
              <a:stretch/>
            </p:blipFill>
            <p:spPr>
              <a:xfrm>
                <a:off x="2957645" y="2793539"/>
                <a:ext cx="1080510" cy="1072953"/>
              </a:xfrm>
              <a:prstGeom prst="rect">
                <a:avLst/>
              </a:prstGeom>
            </p:spPr>
          </p:pic>
          <p:sp>
            <p:nvSpPr>
              <p:cNvPr id="40" name="Oval 39">
                <a:extLst>
                  <a:ext uri="{FF2B5EF4-FFF2-40B4-BE49-F238E27FC236}">
                    <a16:creationId xmlns:a16="http://schemas.microsoft.com/office/drawing/2014/main" id="{45C951DA-7DDB-4663-A8C1-6CDA5A7C4716}"/>
                  </a:ext>
                </a:extLst>
              </p:cNvPr>
              <p:cNvSpPr/>
              <p:nvPr/>
            </p:nvSpPr>
            <p:spPr>
              <a:xfrm>
                <a:off x="2994751" y="3623534"/>
                <a:ext cx="332669" cy="23211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41" name="Group 40">
              <a:extLst>
                <a:ext uri="{FF2B5EF4-FFF2-40B4-BE49-F238E27FC236}">
                  <a16:creationId xmlns:a16="http://schemas.microsoft.com/office/drawing/2014/main" id="{8428B256-2C15-4A57-8B2D-B6400805ABD2}"/>
                </a:ext>
              </a:extLst>
            </p:cNvPr>
            <p:cNvGrpSpPr/>
            <p:nvPr/>
          </p:nvGrpSpPr>
          <p:grpSpPr>
            <a:xfrm>
              <a:off x="5965636" y="2843770"/>
              <a:ext cx="1080510" cy="1072953"/>
              <a:chOff x="2957645" y="2793539"/>
              <a:chExt cx="1080510" cy="1072953"/>
            </a:xfrm>
          </p:grpSpPr>
          <p:pic>
            <p:nvPicPr>
              <p:cNvPr id="42" name="Picture 41">
                <a:extLst>
                  <a:ext uri="{FF2B5EF4-FFF2-40B4-BE49-F238E27FC236}">
                    <a16:creationId xmlns:a16="http://schemas.microsoft.com/office/drawing/2014/main" id="{D92C3EBE-0679-4A67-B746-3D08DFADFE7E}"/>
                  </a:ext>
                </a:extLst>
              </p:cNvPr>
              <p:cNvPicPr>
                <a:picLocks noChangeAspect="1"/>
              </p:cNvPicPr>
              <p:nvPr/>
            </p:nvPicPr>
            <p:blipFill rotWithShape="1">
              <a:blip r:embed="rId6">
                <a:extLst>
                  <a:ext uri="{28A0092B-C50C-407E-A947-70E740481C1C}">
                    <a14:useLocalDpi xmlns:a14="http://schemas.microsoft.com/office/drawing/2010/main" val="0"/>
                  </a:ext>
                </a:extLst>
              </a:blip>
              <a:srcRect b="3902"/>
              <a:stretch/>
            </p:blipFill>
            <p:spPr>
              <a:xfrm>
                <a:off x="2957645" y="2793539"/>
                <a:ext cx="1080510" cy="1072953"/>
              </a:xfrm>
              <a:prstGeom prst="rect">
                <a:avLst/>
              </a:prstGeom>
            </p:spPr>
          </p:pic>
          <p:sp>
            <p:nvSpPr>
              <p:cNvPr id="43" name="Oval 42">
                <a:extLst>
                  <a:ext uri="{FF2B5EF4-FFF2-40B4-BE49-F238E27FC236}">
                    <a16:creationId xmlns:a16="http://schemas.microsoft.com/office/drawing/2014/main" id="{2EACFC49-7F7C-4123-B220-F4F544D92607}"/>
                  </a:ext>
                </a:extLst>
              </p:cNvPr>
              <p:cNvSpPr/>
              <p:nvPr/>
            </p:nvSpPr>
            <p:spPr>
              <a:xfrm>
                <a:off x="2994751" y="3623534"/>
                <a:ext cx="332669" cy="23211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44" name="Group 43">
              <a:extLst>
                <a:ext uri="{FF2B5EF4-FFF2-40B4-BE49-F238E27FC236}">
                  <a16:creationId xmlns:a16="http://schemas.microsoft.com/office/drawing/2014/main" id="{FAF742D2-824C-473F-B845-0C300B950388}"/>
                </a:ext>
              </a:extLst>
            </p:cNvPr>
            <p:cNvGrpSpPr/>
            <p:nvPr/>
          </p:nvGrpSpPr>
          <p:grpSpPr>
            <a:xfrm>
              <a:off x="6977481" y="2835752"/>
              <a:ext cx="1080510" cy="1072953"/>
              <a:chOff x="2957645" y="2793539"/>
              <a:chExt cx="1080510" cy="1072953"/>
            </a:xfrm>
          </p:grpSpPr>
          <p:pic>
            <p:nvPicPr>
              <p:cNvPr id="45" name="Picture 44">
                <a:extLst>
                  <a:ext uri="{FF2B5EF4-FFF2-40B4-BE49-F238E27FC236}">
                    <a16:creationId xmlns:a16="http://schemas.microsoft.com/office/drawing/2014/main" id="{25505FD7-F0DD-4FDA-A727-27434E573832}"/>
                  </a:ext>
                </a:extLst>
              </p:cNvPr>
              <p:cNvPicPr>
                <a:picLocks noChangeAspect="1"/>
              </p:cNvPicPr>
              <p:nvPr/>
            </p:nvPicPr>
            <p:blipFill rotWithShape="1">
              <a:blip r:embed="rId6">
                <a:extLst>
                  <a:ext uri="{28A0092B-C50C-407E-A947-70E740481C1C}">
                    <a14:useLocalDpi xmlns:a14="http://schemas.microsoft.com/office/drawing/2010/main" val="0"/>
                  </a:ext>
                </a:extLst>
              </a:blip>
              <a:srcRect b="3902"/>
              <a:stretch/>
            </p:blipFill>
            <p:spPr>
              <a:xfrm>
                <a:off x="2957645" y="2793539"/>
                <a:ext cx="1080510" cy="1072953"/>
              </a:xfrm>
              <a:prstGeom prst="rect">
                <a:avLst/>
              </a:prstGeom>
            </p:spPr>
          </p:pic>
          <p:sp>
            <p:nvSpPr>
              <p:cNvPr id="46" name="Oval 45">
                <a:extLst>
                  <a:ext uri="{FF2B5EF4-FFF2-40B4-BE49-F238E27FC236}">
                    <a16:creationId xmlns:a16="http://schemas.microsoft.com/office/drawing/2014/main" id="{314CC7BA-503A-42B3-A33D-86F914E201D9}"/>
                  </a:ext>
                </a:extLst>
              </p:cNvPr>
              <p:cNvSpPr/>
              <p:nvPr/>
            </p:nvSpPr>
            <p:spPr>
              <a:xfrm>
                <a:off x="2994751" y="3623534"/>
                <a:ext cx="332669" cy="23211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47" name="Group 46">
              <a:extLst>
                <a:ext uri="{FF2B5EF4-FFF2-40B4-BE49-F238E27FC236}">
                  <a16:creationId xmlns:a16="http://schemas.microsoft.com/office/drawing/2014/main" id="{2EE04F9E-786F-4523-9392-4D21DA9AC5E5}"/>
                </a:ext>
              </a:extLst>
            </p:cNvPr>
            <p:cNvGrpSpPr/>
            <p:nvPr/>
          </p:nvGrpSpPr>
          <p:grpSpPr>
            <a:xfrm>
              <a:off x="7975554" y="2880924"/>
              <a:ext cx="1080510" cy="1072953"/>
              <a:chOff x="2957645" y="2793539"/>
              <a:chExt cx="1080510" cy="1072953"/>
            </a:xfrm>
          </p:grpSpPr>
          <p:pic>
            <p:nvPicPr>
              <p:cNvPr id="48" name="Picture 47">
                <a:extLst>
                  <a:ext uri="{FF2B5EF4-FFF2-40B4-BE49-F238E27FC236}">
                    <a16:creationId xmlns:a16="http://schemas.microsoft.com/office/drawing/2014/main" id="{014D74CC-BE98-464C-BC24-CC749CFA9F89}"/>
                  </a:ext>
                </a:extLst>
              </p:cNvPr>
              <p:cNvPicPr>
                <a:picLocks noChangeAspect="1"/>
              </p:cNvPicPr>
              <p:nvPr/>
            </p:nvPicPr>
            <p:blipFill rotWithShape="1">
              <a:blip r:embed="rId6">
                <a:extLst>
                  <a:ext uri="{28A0092B-C50C-407E-A947-70E740481C1C}">
                    <a14:useLocalDpi xmlns:a14="http://schemas.microsoft.com/office/drawing/2010/main" val="0"/>
                  </a:ext>
                </a:extLst>
              </a:blip>
              <a:srcRect b="3902"/>
              <a:stretch/>
            </p:blipFill>
            <p:spPr>
              <a:xfrm>
                <a:off x="2957645" y="2793539"/>
                <a:ext cx="1080510" cy="1072953"/>
              </a:xfrm>
              <a:prstGeom prst="rect">
                <a:avLst/>
              </a:prstGeom>
            </p:spPr>
          </p:pic>
          <p:sp>
            <p:nvSpPr>
              <p:cNvPr id="49" name="Oval 48">
                <a:extLst>
                  <a:ext uri="{FF2B5EF4-FFF2-40B4-BE49-F238E27FC236}">
                    <a16:creationId xmlns:a16="http://schemas.microsoft.com/office/drawing/2014/main" id="{78CCBE2F-D283-4F0D-B71C-4208516681A2}"/>
                  </a:ext>
                </a:extLst>
              </p:cNvPr>
              <p:cNvSpPr/>
              <p:nvPr/>
            </p:nvSpPr>
            <p:spPr>
              <a:xfrm>
                <a:off x="2994751" y="3623534"/>
                <a:ext cx="332669" cy="23211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grpSp>
        <p:nvGrpSpPr>
          <p:cNvPr id="71" name="Group 70">
            <a:extLst>
              <a:ext uri="{FF2B5EF4-FFF2-40B4-BE49-F238E27FC236}">
                <a16:creationId xmlns:a16="http://schemas.microsoft.com/office/drawing/2014/main" id="{DC049A29-99CC-4EAF-BD35-DE09CB01BEA5}"/>
              </a:ext>
            </a:extLst>
          </p:cNvPr>
          <p:cNvGrpSpPr/>
          <p:nvPr/>
        </p:nvGrpSpPr>
        <p:grpSpPr>
          <a:xfrm>
            <a:off x="1420147" y="3222304"/>
            <a:ext cx="5769075" cy="1018415"/>
            <a:chOff x="2957645" y="2793539"/>
            <a:chExt cx="6098419" cy="1160338"/>
          </a:xfrm>
        </p:grpSpPr>
        <p:grpSp>
          <p:nvGrpSpPr>
            <p:cNvPr id="72" name="Group 71">
              <a:extLst>
                <a:ext uri="{FF2B5EF4-FFF2-40B4-BE49-F238E27FC236}">
                  <a16:creationId xmlns:a16="http://schemas.microsoft.com/office/drawing/2014/main" id="{E90E8D38-0ECA-4096-B903-E04B6BFD2C11}"/>
                </a:ext>
              </a:extLst>
            </p:cNvPr>
            <p:cNvGrpSpPr/>
            <p:nvPr/>
          </p:nvGrpSpPr>
          <p:grpSpPr>
            <a:xfrm>
              <a:off x="2957645" y="2793539"/>
              <a:ext cx="1080510" cy="1072953"/>
              <a:chOff x="2957645" y="2793539"/>
              <a:chExt cx="1080510" cy="1072953"/>
            </a:xfrm>
          </p:grpSpPr>
          <p:pic>
            <p:nvPicPr>
              <p:cNvPr id="88" name="Picture 87">
                <a:extLst>
                  <a:ext uri="{FF2B5EF4-FFF2-40B4-BE49-F238E27FC236}">
                    <a16:creationId xmlns:a16="http://schemas.microsoft.com/office/drawing/2014/main" id="{719DB915-FD10-496E-B6AB-656E73272AE6}"/>
                  </a:ext>
                </a:extLst>
              </p:cNvPr>
              <p:cNvPicPr>
                <a:picLocks noChangeAspect="1"/>
              </p:cNvPicPr>
              <p:nvPr/>
            </p:nvPicPr>
            <p:blipFill rotWithShape="1">
              <a:blip r:embed="rId6">
                <a:extLst>
                  <a:ext uri="{28A0092B-C50C-407E-A947-70E740481C1C}">
                    <a14:useLocalDpi xmlns:a14="http://schemas.microsoft.com/office/drawing/2010/main" val="0"/>
                  </a:ext>
                </a:extLst>
              </a:blip>
              <a:srcRect b="3902"/>
              <a:stretch/>
            </p:blipFill>
            <p:spPr>
              <a:xfrm>
                <a:off x="2957645" y="2793539"/>
                <a:ext cx="1080510" cy="1072953"/>
              </a:xfrm>
              <a:prstGeom prst="rect">
                <a:avLst/>
              </a:prstGeom>
            </p:spPr>
          </p:pic>
          <p:sp>
            <p:nvSpPr>
              <p:cNvPr id="89" name="Oval 88">
                <a:extLst>
                  <a:ext uri="{FF2B5EF4-FFF2-40B4-BE49-F238E27FC236}">
                    <a16:creationId xmlns:a16="http://schemas.microsoft.com/office/drawing/2014/main" id="{6F5A7660-BECF-4E13-88C7-2193A5FA3B96}"/>
                  </a:ext>
                </a:extLst>
              </p:cNvPr>
              <p:cNvSpPr/>
              <p:nvPr/>
            </p:nvSpPr>
            <p:spPr>
              <a:xfrm>
                <a:off x="2994751" y="3623534"/>
                <a:ext cx="332669" cy="23211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73" name="Group 72">
              <a:extLst>
                <a:ext uri="{FF2B5EF4-FFF2-40B4-BE49-F238E27FC236}">
                  <a16:creationId xmlns:a16="http://schemas.microsoft.com/office/drawing/2014/main" id="{C59AAF7F-B094-4022-A6DF-FCF8E95D173D}"/>
                </a:ext>
              </a:extLst>
            </p:cNvPr>
            <p:cNvGrpSpPr/>
            <p:nvPr/>
          </p:nvGrpSpPr>
          <p:grpSpPr>
            <a:xfrm>
              <a:off x="3955718" y="2838711"/>
              <a:ext cx="1080510" cy="1072953"/>
              <a:chOff x="2957645" y="2793539"/>
              <a:chExt cx="1080510" cy="1072953"/>
            </a:xfrm>
          </p:grpSpPr>
          <p:pic>
            <p:nvPicPr>
              <p:cNvPr id="86" name="Picture 85">
                <a:extLst>
                  <a:ext uri="{FF2B5EF4-FFF2-40B4-BE49-F238E27FC236}">
                    <a16:creationId xmlns:a16="http://schemas.microsoft.com/office/drawing/2014/main" id="{62E165A5-C2B3-498A-BF1C-EE3996F0EA69}"/>
                  </a:ext>
                </a:extLst>
              </p:cNvPr>
              <p:cNvPicPr>
                <a:picLocks noChangeAspect="1"/>
              </p:cNvPicPr>
              <p:nvPr/>
            </p:nvPicPr>
            <p:blipFill rotWithShape="1">
              <a:blip r:embed="rId6">
                <a:extLst>
                  <a:ext uri="{28A0092B-C50C-407E-A947-70E740481C1C}">
                    <a14:useLocalDpi xmlns:a14="http://schemas.microsoft.com/office/drawing/2010/main" val="0"/>
                  </a:ext>
                </a:extLst>
              </a:blip>
              <a:srcRect b="3902"/>
              <a:stretch/>
            </p:blipFill>
            <p:spPr>
              <a:xfrm>
                <a:off x="2957645" y="2793539"/>
                <a:ext cx="1080510" cy="1072953"/>
              </a:xfrm>
              <a:prstGeom prst="rect">
                <a:avLst/>
              </a:prstGeom>
            </p:spPr>
          </p:pic>
          <p:sp>
            <p:nvSpPr>
              <p:cNvPr id="87" name="Oval 86">
                <a:extLst>
                  <a:ext uri="{FF2B5EF4-FFF2-40B4-BE49-F238E27FC236}">
                    <a16:creationId xmlns:a16="http://schemas.microsoft.com/office/drawing/2014/main" id="{9AD948F2-D4C0-4CE5-B4EC-C627B4A52DC4}"/>
                  </a:ext>
                </a:extLst>
              </p:cNvPr>
              <p:cNvSpPr/>
              <p:nvPr/>
            </p:nvSpPr>
            <p:spPr>
              <a:xfrm>
                <a:off x="2994751" y="3623534"/>
                <a:ext cx="332669" cy="23211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74" name="Group 73">
              <a:extLst>
                <a:ext uri="{FF2B5EF4-FFF2-40B4-BE49-F238E27FC236}">
                  <a16:creationId xmlns:a16="http://schemas.microsoft.com/office/drawing/2014/main" id="{ACBCBE11-2E55-476B-82A8-FE957A25F003}"/>
                </a:ext>
              </a:extLst>
            </p:cNvPr>
            <p:cNvGrpSpPr/>
            <p:nvPr/>
          </p:nvGrpSpPr>
          <p:grpSpPr>
            <a:xfrm>
              <a:off x="4953791" y="2851788"/>
              <a:ext cx="1080510" cy="1072953"/>
              <a:chOff x="2957645" y="2793539"/>
              <a:chExt cx="1080510" cy="1072953"/>
            </a:xfrm>
          </p:grpSpPr>
          <p:pic>
            <p:nvPicPr>
              <p:cNvPr id="84" name="Picture 83">
                <a:extLst>
                  <a:ext uri="{FF2B5EF4-FFF2-40B4-BE49-F238E27FC236}">
                    <a16:creationId xmlns:a16="http://schemas.microsoft.com/office/drawing/2014/main" id="{FA20B239-C796-465E-BE49-5F775DFEF35E}"/>
                  </a:ext>
                </a:extLst>
              </p:cNvPr>
              <p:cNvPicPr>
                <a:picLocks noChangeAspect="1"/>
              </p:cNvPicPr>
              <p:nvPr/>
            </p:nvPicPr>
            <p:blipFill rotWithShape="1">
              <a:blip r:embed="rId6">
                <a:extLst>
                  <a:ext uri="{28A0092B-C50C-407E-A947-70E740481C1C}">
                    <a14:useLocalDpi xmlns:a14="http://schemas.microsoft.com/office/drawing/2010/main" val="0"/>
                  </a:ext>
                </a:extLst>
              </a:blip>
              <a:srcRect b="3902"/>
              <a:stretch/>
            </p:blipFill>
            <p:spPr>
              <a:xfrm>
                <a:off x="2957645" y="2793539"/>
                <a:ext cx="1080510" cy="1072953"/>
              </a:xfrm>
              <a:prstGeom prst="rect">
                <a:avLst/>
              </a:prstGeom>
            </p:spPr>
          </p:pic>
          <p:sp>
            <p:nvSpPr>
              <p:cNvPr id="85" name="Oval 84">
                <a:extLst>
                  <a:ext uri="{FF2B5EF4-FFF2-40B4-BE49-F238E27FC236}">
                    <a16:creationId xmlns:a16="http://schemas.microsoft.com/office/drawing/2014/main" id="{03CB5A2F-749E-4D2E-A4B7-F6A38AD1E735}"/>
                  </a:ext>
                </a:extLst>
              </p:cNvPr>
              <p:cNvSpPr/>
              <p:nvPr/>
            </p:nvSpPr>
            <p:spPr>
              <a:xfrm>
                <a:off x="2994751" y="3623534"/>
                <a:ext cx="332669" cy="23211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75" name="Group 74">
              <a:extLst>
                <a:ext uri="{FF2B5EF4-FFF2-40B4-BE49-F238E27FC236}">
                  <a16:creationId xmlns:a16="http://schemas.microsoft.com/office/drawing/2014/main" id="{B0B7E6B8-7778-479D-9ABE-DA1AA72FF503}"/>
                </a:ext>
              </a:extLst>
            </p:cNvPr>
            <p:cNvGrpSpPr/>
            <p:nvPr/>
          </p:nvGrpSpPr>
          <p:grpSpPr>
            <a:xfrm>
              <a:off x="5965636" y="2843770"/>
              <a:ext cx="1080510" cy="1072953"/>
              <a:chOff x="2957645" y="2793539"/>
              <a:chExt cx="1080510" cy="1072953"/>
            </a:xfrm>
          </p:grpSpPr>
          <p:pic>
            <p:nvPicPr>
              <p:cNvPr id="82" name="Picture 81">
                <a:extLst>
                  <a:ext uri="{FF2B5EF4-FFF2-40B4-BE49-F238E27FC236}">
                    <a16:creationId xmlns:a16="http://schemas.microsoft.com/office/drawing/2014/main" id="{BAB1FFC5-ACA2-454A-BE03-9F685EE403FD}"/>
                  </a:ext>
                </a:extLst>
              </p:cNvPr>
              <p:cNvPicPr>
                <a:picLocks noChangeAspect="1"/>
              </p:cNvPicPr>
              <p:nvPr/>
            </p:nvPicPr>
            <p:blipFill rotWithShape="1">
              <a:blip r:embed="rId6">
                <a:extLst>
                  <a:ext uri="{28A0092B-C50C-407E-A947-70E740481C1C}">
                    <a14:useLocalDpi xmlns:a14="http://schemas.microsoft.com/office/drawing/2010/main" val="0"/>
                  </a:ext>
                </a:extLst>
              </a:blip>
              <a:srcRect b="3902"/>
              <a:stretch/>
            </p:blipFill>
            <p:spPr>
              <a:xfrm>
                <a:off x="2957645" y="2793539"/>
                <a:ext cx="1080510" cy="1072953"/>
              </a:xfrm>
              <a:prstGeom prst="rect">
                <a:avLst/>
              </a:prstGeom>
            </p:spPr>
          </p:pic>
          <p:sp>
            <p:nvSpPr>
              <p:cNvPr id="83" name="Oval 82">
                <a:extLst>
                  <a:ext uri="{FF2B5EF4-FFF2-40B4-BE49-F238E27FC236}">
                    <a16:creationId xmlns:a16="http://schemas.microsoft.com/office/drawing/2014/main" id="{BA1C4785-54AE-4FA7-93EF-A8A0565968AA}"/>
                  </a:ext>
                </a:extLst>
              </p:cNvPr>
              <p:cNvSpPr/>
              <p:nvPr/>
            </p:nvSpPr>
            <p:spPr>
              <a:xfrm>
                <a:off x="2994751" y="3623534"/>
                <a:ext cx="332669" cy="23211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76" name="Group 75">
              <a:extLst>
                <a:ext uri="{FF2B5EF4-FFF2-40B4-BE49-F238E27FC236}">
                  <a16:creationId xmlns:a16="http://schemas.microsoft.com/office/drawing/2014/main" id="{0080FB9C-8AC1-4ED6-9938-E9AC87803C5E}"/>
                </a:ext>
              </a:extLst>
            </p:cNvPr>
            <p:cNvGrpSpPr/>
            <p:nvPr/>
          </p:nvGrpSpPr>
          <p:grpSpPr>
            <a:xfrm>
              <a:off x="6977481" y="2835752"/>
              <a:ext cx="1080510" cy="1072953"/>
              <a:chOff x="2957645" y="2793539"/>
              <a:chExt cx="1080510" cy="1072953"/>
            </a:xfrm>
          </p:grpSpPr>
          <p:pic>
            <p:nvPicPr>
              <p:cNvPr id="80" name="Picture 79">
                <a:extLst>
                  <a:ext uri="{FF2B5EF4-FFF2-40B4-BE49-F238E27FC236}">
                    <a16:creationId xmlns:a16="http://schemas.microsoft.com/office/drawing/2014/main" id="{8AA1DE6A-A1F6-4306-9EFB-905F7209DCE9}"/>
                  </a:ext>
                </a:extLst>
              </p:cNvPr>
              <p:cNvPicPr>
                <a:picLocks noChangeAspect="1"/>
              </p:cNvPicPr>
              <p:nvPr/>
            </p:nvPicPr>
            <p:blipFill rotWithShape="1">
              <a:blip r:embed="rId6">
                <a:extLst>
                  <a:ext uri="{28A0092B-C50C-407E-A947-70E740481C1C}">
                    <a14:useLocalDpi xmlns:a14="http://schemas.microsoft.com/office/drawing/2010/main" val="0"/>
                  </a:ext>
                </a:extLst>
              </a:blip>
              <a:srcRect b="3902"/>
              <a:stretch/>
            </p:blipFill>
            <p:spPr>
              <a:xfrm>
                <a:off x="2957645" y="2793539"/>
                <a:ext cx="1080510" cy="1072953"/>
              </a:xfrm>
              <a:prstGeom prst="rect">
                <a:avLst/>
              </a:prstGeom>
            </p:spPr>
          </p:pic>
          <p:sp>
            <p:nvSpPr>
              <p:cNvPr id="81" name="Oval 80">
                <a:extLst>
                  <a:ext uri="{FF2B5EF4-FFF2-40B4-BE49-F238E27FC236}">
                    <a16:creationId xmlns:a16="http://schemas.microsoft.com/office/drawing/2014/main" id="{FC764A93-DCB5-4FBE-AC67-A0592A24F381}"/>
                  </a:ext>
                </a:extLst>
              </p:cNvPr>
              <p:cNvSpPr/>
              <p:nvPr/>
            </p:nvSpPr>
            <p:spPr>
              <a:xfrm>
                <a:off x="2994751" y="3623534"/>
                <a:ext cx="332669" cy="23211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77" name="Group 76">
              <a:extLst>
                <a:ext uri="{FF2B5EF4-FFF2-40B4-BE49-F238E27FC236}">
                  <a16:creationId xmlns:a16="http://schemas.microsoft.com/office/drawing/2014/main" id="{5869F061-5176-406E-B466-B914C527DF2D}"/>
                </a:ext>
              </a:extLst>
            </p:cNvPr>
            <p:cNvGrpSpPr/>
            <p:nvPr/>
          </p:nvGrpSpPr>
          <p:grpSpPr>
            <a:xfrm>
              <a:off x="7975554" y="2880924"/>
              <a:ext cx="1080510" cy="1072953"/>
              <a:chOff x="2957645" y="2793539"/>
              <a:chExt cx="1080510" cy="1072953"/>
            </a:xfrm>
          </p:grpSpPr>
          <p:pic>
            <p:nvPicPr>
              <p:cNvPr id="78" name="Picture 77">
                <a:extLst>
                  <a:ext uri="{FF2B5EF4-FFF2-40B4-BE49-F238E27FC236}">
                    <a16:creationId xmlns:a16="http://schemas.microsoft.com/office/drawing/2014/main" id="{B593B40B-488B-4984-9A5E-723F966C5DA7}"/>
                  </a:ext>
                </a:extLst>
              </p:cNvPr>
              <p:cNvPicPr>
                <a:picLocks noChangeAspect="1"/>
              </p:cNvPicPr>
              <p:nvPr/>
            </p:nvPicPr>
            <p:blipFill rotWithShape="1">
              <a:blip r:embed="rId6">
                <a:extLst>
                  <a:ext uri="{28A0092B-C50C-407E-A947-70E740481C1C}">
                    <a14:useLocalDpi xmlns:a14="http://schemas.microsoft.com/office/drawing/2010/main" val="0"/>
                  </a:ext>
                </a:extLst>
              </a:blip>
              <a:srcRect b="3902"/>
              <a:stretch/>
            </p:blipFill>
            <p:spPr>
              <a:xfrm>
                <a:off x="2957645" y="2793539"/>
                <a:ext cx="1080510" cy="1072953"/>
              </a:xfrm>
              <a:prstGeom prst="rect">
                <a:avLst/>
              </a:prstGeom>
            </p:spPr>
          </p:pic>
          <p:sp>
            <p:nvSpPr>
              <p:cNvPr id="79" name="Oval 78">
                <a:extLst>
                  <a:ext uri="{FF2B5EF4-FFF2-40B4-BE49-F238E27FC236}">
                    <a16:creationId xmlns:a16="http://schemas.microsoft.com/office/drawing/2014/main" id="{1D5E8280-2BC0-4FAF-B3B0-ECC62B8C8C65}"/>
                  </a:ext>
                </a:extLst>
              </p:cNvPr>
              <p:cNvSpPr/>
              <p:nvPr/>
            </p:nvSpPr>
            <p:spPr>
              <a:xfrm>
                <a:off x="2994751" y="3623534"/>
                <a:ext cx="332669" cy="23211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91" name="Cloud 90">
            <a:extLst>
              <a:ext uri="{FF2B5EF4-FFF2-40B4-BE49-F238E27FC236}">
                <a16:creationId xmlns:a16="http://schemas.microsoft.com/office/drawing/2014/main" id="{DBB00D92-F593-4AAE-8B35-42A28C2DF207}"/>
              </a:ext>
            </a:extLst>
          </p:cNvPr>
          <p:cNvSpPr/>
          <p:nvPr/>
        </p:nvSpPr>
        <p:spPr>
          <a:xfrm>
            <a:off x="5755725" y="359041"/>
            <a:ext cx="1756416" cy="936811"/>
          </a:xfrm>
          <a:prstGeom prst="cloud">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1400" dirty="0">
                <a:solidFill>
                  <a:schemeClr val="tx1"/>
                </a:solidFill>
              </a:rPr>
              <a:t>Necessity  is the mother of invention</a:t>
            </a:r>
          </a:p>
        </p:txBody>
      </p:sp>
      <p:pic>
        <p:nvPicPr>
          <p:cNvPr id="93" name="Picture 92">
            <a:extLst>
              <a:ext uri="{FF2B5EF4-FFF2-40B4-BE49-F238E27FC236}">
                <a16:creationId xmlns:a16="http://schemas.microsoft.com/office/drawing/2014/main" id="{6B92DA51-F9F8-4E72-84BF-213BCFAF2896}"/>
              </a:ext>
            </a:extLst>
          </p:cNvPr>
          <p:cNvPicPr>
            <a:picLocks noChangeAspect="1"/>
          </p:cNvPicPr>
          <p:nvPr/>
        </p:nvPicPr>
        <p:blipFill rotWithShape="1">
          <a:blip r:embed="rId7">
            <a:extLst>
              <a:ext uri="{28A0092B-C50C-407E-A947-70E740481C1C}">
                <a14:useLocalDpi xmlns:a14="http://schemas.microsoft.com/office/drawing/2010/main" val="0"/>
              </a:ext>
            </a:extLst>
          </a:blip>
          <a:srcRect l="9502" t="8159" r="13502" b="11521"/>
          <a:stretch/>
        </p:blipFill>
        <p:spPr>
          <a:xfrm>
            <a:off x="239022" y="4534343"/>
            <a:ext cx="1780737" cy="1595118"/>
          </a:xfrm>
          <a:prstGeom prst="rect">
            <a:avLst/>
          </a:prstGeom>
        </p:spPr>
      </p:pic>
      <p:sp>
        <p:nvSpPr>
          <p:cNvPr id="14" name="Title 5">
            <a:extLst>
              <a:ext uri="{FF2B5EF4-FFF2-40B4-BE49-F238E27FC236}">
                <a16:creationId xmlns:a16="http://schemas.microsoft.com/office/drawing/2014/main" id="{2280EB21-70F1-4CF3-ACAF-548303BCD9BD}"/>
              </a:ext>
            </a:extLst>
          </p:cNvPr>
          <p:cNvSpPr>
            <a:spLocks noGrp="1"/>
          </p:cNvSpPr>
          <p:nvPr>
            <p:ph type="title"/>
          </p:nvPr>
        </p:nvSpPr>
        <p:spPr>
          <a:xfrm>
            <a:off x="961362" y="587358"/>
            <a:ext cx="3747868" cy="563343"/>
          </a:xfrm>
        </p:spPr>
        <p:txBody>
          <a:bodyPr>
            <a:normAutofit fontScale="90000"/>
          </a:bodyPr>
          <a:lstStyle/>
          <a:p>
            <a:r>
              <a:rPr lang="en-US" b="1" u="sng" dirty="0"/>
              <a:t>H</a:t>
            </a:r>
            <a:r>
              <a:rPr lang="en-IN" b="1" u="sng" dirty="0"/>
              <a:t>ISTORY</a:t>
            </a:r>
          </a:p>
        </p:txBody>
      </p:sp>
      <p:grpSp>
        <p:nvGrpSpPr>
          <p:cNvPr id="114" name="Group 113">
            <a:extLst>
              <a:ext uri="{FF2B5EF4-FFF2-40B4-BE49-F238E27FC236}">
                <a16:creationId xmlns:a16="http://schemas.microsoft.com/office/drawing/2014/main" id="{7AA7B40A-2439-470A-9765-8DF945CF2786}"/>
              </a:ext>
            </a:extLst>
          </p:cNvPr>
          <p:cNvGrpSpPr/>
          <p:nvPr/>
        </p:nvGrpSpPr>
        <p:grpSpPr>
          <a:xfrm>
            <a:off x="7549676" y="4367965"/>
            <a:ext cx="3766473" cy="1910933"/>
            <a:chOff x="1219874" y="4080148"/>
            <a:chExt cx="3360871" cy="1751504"/>
          </a:xfrm>
        </p:grpSpPr>
        <p:pic>
          <p:nvPicPr>
            <p:cNvPr id="115" name="Picture 114">
              <a:extLst>
                <a:ext uri="{FF2B5EF4-FFF2-40B4-BE49-F238E27FC236}">
                  <a16:creationId xmlns:a16="http://schemas.microsoft.com/office/drawing/2014/main" id="{BF6D4B76-F706-4518-A5D6-6D885AA6FD76}"/>
                </a:ext>
              </a:extLst>
            </p:cNvPr>
            <p:cNvPicPr>
              <a:picLocks noChangeAspect="1"/>
            </p:cNvPicPr>
            <p:nvPr/>
          </p:nvPicPr>
          <p:blipFill rotWithShape="1">
            <a:blip r:embed="rId8">
              <a:extLst>
                <a:ext uri="{28A0092B-C50C-407E-A947-70E740481C1C}">
                  <a14:useLocalDpi xmlns:a14="http://schemas.microsoft.com/office/drawing/2010/main" val="0"/>
                </a:ext>
              </a:extLst>
            </a:blip>
            <a:srcRect l="3666" r="33929"/>
            <a:stretch/>
          </p:blipFill>
          <p:spPr>
            <a:xfrm>
              <a:off x="1219874" y="4080148"/>
              <a:ext cx="1737771" cy="1751504"/>
            </a:xfrm>
            <a:prstGeom prst="rect">
              <a:avLst/>
            </a:prstGeom>
          </p:spPr>
        </p:pic>
        <p:pic>
          <p:nvPicPr>
            <p:cNvPr id="116" name="Picture 115">
              <a:extLst>
                <a:ext uri="{FF2B5EF4-FFF2-40B4-BE49-F238E27FC236}">
                  <a16:creationId xmlns:a16="http://schemas.microsoft.com/office/drawing/2014/main" id="{E1B32694-3792-4033-B44A-E657B46327B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080437" y="4727731"/>
              <a:ext cx="1500308" cy="470246"/>
            </a:xfrm>
            <a:prstGeom prst="rect">
              <a:avLst/>
            </a:prstGeom>
          </p:spPr>
        </p:pic>
      </p:grpSp>
      <p:grpSp>
        <p:nvGrpSpPr>
          <p:cNvPr id="150" name="Group 149">
            <a:extLst>
              <a:ext uri="{FF2B5EF4-FFF2-40B4-BE49-F238E27FC236}">
                <a16:creationId xmlns:a16="http://schemas.microsoft.com/office/drawing/2014/main" id="{E58262E1-6204-4C29-9D06-C01C38C3C57F}"/>
              </a:ext>
            </a:extLst>
          </p:cNvPr>
          <p:cNvGrpSpPr/>
          <p:nvPr/>
        </p:nvGrpSpPr>
        <p:grpSpPr>
          <a:xfrm>
            <a:off x="4833470" y="4493277"/>
            <a:ext cx="2640770" cy="1867371"/>
            <a:chOff x="4833470" y="4493277"/>
            <a:chExt cx="2640770" cy="1867371"/>
          </a:xfrm>
        </p:grpSpPr>
        <p:grpSp>
          <p:nvGrpSpPr>
            <p:cNvPr id="118" name="Group 117">
              <a:extLst>
                <a:ext uri="{FF2B5EF4-FFF2-40B4-BE49-F238E27FC236}">
                  <a16:creationId xmlns:a16="http://schemas.microsoft.com/office/drawing/2014/main" id="{CD488BD0-5232-48C6-AD61-9F208522952A}"/>
                </a:ext>
              </a:extLst>
            </p:cNvPr>
            <p:cNvGrpSpPr/>
            <p:nvPr/>
          </p:nvGrpSpPr>
          <p:grpSpPr>
            <a:xfrm>
              <a:off x="4833470" y="4493277"/>
              <a:ext cx="2640770" cy="1867371"/>
              <a:chOff x="4939638" y="4728533"/>
              <a:chExt cx="2640770" cy="1867371"/>
            </a:xfrm>
          </p:grpSpPr>
          <p:grpSp>
            <p:nvGrpSpPr>
              <p:cNvPr id="104" name="Group 103">
                <a:extLst>
                  <a:ext uri="{FF2B5EF4-FFF2-40B4-BE49-F238E27FC236}">
                    <a16:creationId xmlns:a16="http://schemas.microsoft.com/office/drawing/2014/main" id="{9B26D59F-35EA-4BE9-9333-972C2518F681}"/>
                  </a:ext>
                </a:extLst>
              </p:cNvPr>
              <p:cNvGrpSpPr/>
              <p:nvPr/>
            </p:nvGrpSpPr>
            <p:grpSpPr>
              <a:xfrm>
                <a:off x="4939638" y="4728533"/>
                <a:ext cx="2640770" cy="1566698"/>
                <a:chOff x="3522764" y="4712677"/>
                <a:chExt cx="2714574" cy="1520478"/>
              </a:xfrm>
            </p:grpSpPr>
            <p:sp>
              <p:nvSpPr>
                <p:cNvPr id="105" name="Rectangle 104">
                  <a:extLst>
                    <a:ext uri="{FF2B5EF4-FFF2-40B4-BE49-F238E27FC236}">
                      <a16:creationId xmlns:a16="http://schemas.microsoft.com/office/drawing/2014/main" id="{3B841F6F-D0D0-4B8A-BC41-31647D22E104}"/>
                    </a:ext>
                  </a:extLst>
                </p:cNvPr>
                <p:cNvSpPr/>
                <p:nvPr/>
              </p:nvSpPr>
              <p:spPr>
                <a:xfrm>
                  <a:off x="3981157" y="4712677"/>
                  <a:ext cx="1591540" cy="147179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06" name="Picture 105">
                  <a:extLst>
                    <a:ext uri="{FF2B5EF4-FFF2-40B4-BE49-F238E27FC236}">
                      <a16:creationId xmlns:a16="http://schemas.microsoft.com/office/drawing/2014/main" id="{9E6F97AF-DDE5-4B56-AB5F-CD8C2606B916}"/>
                    </a:ext>
                  </a:extLst>
                </p:cNvPr>
                <p:cNvPicPr>
                  <a:picLocks noChangeAspect="1"/>
                </p:cNvPicPr>
                <p:nvPr/>
              </p:nvPicPr>
              <p:blipFill rotWithShape="1">
                <a:blip r:embed="rId10">
                  <a:extLst>
                    <a:ext uri="{28A0092B-C50C-407E-A947-70E740481C1C}">
                      <a14:useLocalDpi xmlns:a14="http://schemas.microsoft.com/office/drawing/2010/main" val="0"/>
                    </a:ext>
                  </a:extLst>
                </a:blip>
                <a:srcRect l="45095" t="37700" r="38385" b="9822"/>
                <a:stretch/>
              </p:blipFill>
              <p:spPr>
                <a:xfrm flipH="1">
                  <a:off x="4057945" y="4824382"/>
                  <a:ext cx="117743" cy="397421"/>
                </a:xfrm>
                <a:prstGeom prst="rect">
                  <a:avLst/>
                </a:prstGeom>
              </p:spPr>
            </p:pic>
            <p:sp>
              <p:nvSpPr>
                <p:cNvPr id="108" name="Rectangle 107">
                  <a:extLst>
                    <a:ext uri="{FF2B5EF4-FFF2-40B4-BE49-F238E27FC236}">
                      <a16:creationId xmlns:a16="http://schemas.microsoft.com/office/drawing/2014/main" id="{DA84EAD9-8DE5-4BC9-B155-CEFCC5E2C8D2}"/>
                    </a:ext>
                  </a:extLst>
                </p:cNvPr>
                <p:cNvSpPr/>
                <p:nvPr/>
              </p:nvSpPr>
              <p:spPr>
                <a:xfrm>
                  <a:off x="3989439" y="5089295"/>
                  <a:ext cx="1591540" cy="1107835"/>
                </a:xfrm>
                <a:prstGeom prst="rect">
                  <a:avLst/>
                </a:prstGeom>
                <a:solidFill>
                  <a:schemeClr val="accent5">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09" name="Picture 108">
                  <a:extLst>
                    <a:ext uri="{FF2B5EF4-FFF2-40B4-BE49-F238E27FC236}">
                      <a16:creationId xmlns:a16="http://schemas.microsoft.com/office/drawing/2014/main" id="{4CA89D2B-49D7-4ED5-802F-FFC8EDB8D3C4}"/>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522764" y="5911756"/>
                  <a:ext cx="466675" cy="321399"/>
                </a:xfrm>
                <a:prstGeom prst="rect">
                  <a:avLst/>
                </a:prstGeom>
              </p:spPr>
            </p:pic>
            <p:sp>
              <p:nvSpPr>
                <p:cNvPr id="111" name="TextBox 110">
                  <a:extLst>
                    <a:ext uri="{FF2B5EF4-FFF2-40B4-BE49-F238E27FC236}">
                      <a16:creationId xmlns:a16="http://schemas.microsoft.com/office/drawing/2014/main" id="{9CE1424E-4488-47C3-96D9-2965732E949F}"/>
                    </a:ext>
                  </a:extLst>
                </p:cNvPr>
                <p:cNvSpPr txBox="1"/>
                <p:nvPr/>
              </p:nvSpPr>
              <p:spPr>
                <a:xfrm>
                  <a:off x="5584849" y="5862652"/>
                  <a:ext cx="652489" cy="238957"/>
                </a:xfrm>
                <a:prstGeom prst="rect">
                  <a:avLst/>
                </a:prstGeom>
                <a:noFill/>
              </p:spPr>
              <p:txBody>
                <a:bodyPr wrap="square" rtlCol="0">
                  <a:spAutoFit/>
                </a:bodyPr>
                <a:lstStyle/>
                <a:p>
                  <a:r>
                    <a:rPr lang="en-US" sz="1000" dirty="0"/>
                    <a:t>2-inches</a:t>
                  </a:r>
                  <a:endParaRPr lang="en-IN" sz="1000" dirty="0"/>
                </a:p>
              </p:txBody>
            </p:sp>
            <p:pic>
              <p:nvPicPr>
                <p:cNvPr id="107" name="Picture 106">
                  <a:extLst>
                    <a:ext uri="{FF2B5EF4-FFF2-40B4-BE49-F238E27FC236}">
                      <a16:creationId xmlns:a16="http://schemas.microsoft.com/office/drawing/2014/main" id="{D18BC974-B631-470C-BB98-9E0EE6F0F5EF}"/>
                    </a:ext>
                  </a:extLst>
                </p:cNvPr>
                <p:cNvPicPr>
                  <a:picLocks noChangeAspect="1"/>
                </p:cNvPicPr>
                <p:nvPr/>
              </p:nvPicPr>
              <p:blipFill rotWithShape="1">
                <a:blip r:embed="rId10">
                  <a:extLst>
                    <a:ext uri="{28A0092B-C50C-407E-A947-70E740481C1C}">
                      <a14:useLocalDpi xmlns:a14="http://schemas.microsoft.com/office/drawing/2010/main" val="0"/>
                    </a:ext>
                  </a:extLst>
                </a:blip>
                <a:srcRect l="45095" t="60408" r="38385" b="9822"/>
                <a:stretch/>
              </p:blipFill>
              <p:spPr>
                <a:xfrm flipH="1">
                  <a:off x="5463236" y="5826627"/>
                  <a:ext cx="117743" cy="225451"/>
                </a:xfrm>
                <a:prstGeom prst="rect">
                  <a:avLst/>
                </a:prstGeom>
              </p:spPr>
            </p:pic>
            <p:sp>
              <p:nvSpPr>
                <p:cNvPr id="110" name="TextBox 109">
                  <a:extLst>
                    <a:ext uri="{FF2B5EF4-FFF2-40B4-BE49-F238E27FC236}">
                      <a16:creationId xmlns:a16="http://schemas.microsoft.com/office/drawing/2014/main" id="{9C7B1CE0-AAF0-454D-851A-AA32ED1CEB7D}"/>
                    </a:ext>
                  </a:extLst>
                </p:cNvPr>
                <p:cNvSpPr txBox="1"/>
                <p:nvPr/>
              </p:nvSpPr>
              <p:spPr>
                <a:xfrm>
                  <a:off x="4037573" y="5335348"/>
                  <a:ext cx="533542" cy="246221"/>
                </a:xfrm>
                <a:prstGeom prst="rect">
                  <a:avLst/>
                </a:prstGeom>
                <a:noFill/>
              </p:spPr>
              <p:txBody>
                <a:bodyPr wrap="square" rtlCol="0">
                  <a:spAutoFit/>
                </a:bodyPr>
                <a:lstStyle/>
                <a:p>
                  <a:r>
                    <a:rPr lang="en-US" sz="1000" dirty="0"/>
                    <a:t>5-Feet</a:t>
                  </a:r>
                  <a:endParaRPr lang="en-IN" sz="1000" dirty="0"/>
                </a:p>
              </p:txBody>
            </p:sp>
          </p:grpSp>
          <p:sp>
            <p:nvSpPr>
              <p:cNvPr id="113" name="TextBox 112">
                <a:extLst>
                  <a:ext uri="{FF2B5EF4-FFF2-40B4-BE49-F238E27FC236}">
                    <a16:creationId xmlns:a16="http://schemas.microsoft.com/office/drawing/2014/main" id="{ABFE11A4-C3DC-4A70-8BAF-D6F6217DDA70}"/>
                  </a:ext>
                </a:extLst>
              </p:cNvPr>
              <p:cNvSpPr txBox="1"/>
              <p:nvPr/>
            </p:nvSpPr>
            <p:spPr>
              <a:xfrm>
                <a:off x="5841598" y="6288127"/>
                <a:ext cx="517920" cy="307777"/>
              </a:xfrm>
              <a:prstGeom prst="rect">
                <a:avLst/>
              </a:prstGeom>
              <a:solidFill>
                <a:schemeClr val="accent6">
                  <a:lumMod val="75000"/>
                </a:schemeClr>
              </a:solidFill>
            </p:spPr>
            <p:txBody>
              <a:bodyPr wrap="square" rtlCol="0">
                <a:spAutoFit/>
              </a:bodyPr>
              <a:lstStyle/>
              <a:p>
                <a:pPr algn="ctr"/>
                <a:r>
                  <a:rPr lang="en-US" sz="1400" dirty="0"/>
                  <a:t>ON</a:t>
                </a:r>
                <a:endParaRPr lang="en-IN" sz="1400" dirty="0"/>
              </a:p>
            </p:txBody>
          </p:sp>
        </p:grpSp>
        <p:grpSp>
          <p:nvGrpSpPr>
            <p:cNvPr id="139" name="Group 138">
              <a:extLst>
                <a:ext uri="{FF2B5EF4-FFF2-40B4-BE49-F238E27FC236}">
                  <a16:creationId xmlns:a16="http://schemas.microsoft.com/office/drawing/2014/main" id="{1DB72254-4D92-42A0-B74F-9D3F80BE3572}"/>
                </a:ext>
              </a:extLst>
            </p:cNvPr>
            <p:cNvGrpSpPr/>
            <p:nvPr/>
          </p:nvGrpSpPr>
          <p:grpSpPr>
            <a:xfrm>
              <a:off x="4983750" y="4608378"/>
              <a:ext cx="432100" cy="1138157"/>
              <a:chOff x="2699319" y="4608378"/>
              <a:chExt cx="363300" cy="1065797"/>
            </a:xfrm>
          </p:grpSpPr>
          <p:cxnSp>
            <p:nvCxnSpPr>
              <p:cNvPr id="140" name="Straight Connector 139">
                <a:extLst>
                  <a:ext uri="{FF2B5EF4-FFF2-40B4-BE49-F238E27FC236}">
                    <a16:creationId xmlns:a16="http://schemas.microsoft.com/office/drawing/2014/main" id="{40E09632-236E-4904-9043-D65D17067D87}"/>
                  </a:ext>
                </a:extLst>
              </p:cNvPr>
              <p:cNvCxnSpPr>
                <a:cxnSpLocks/>
              </p:cNvCxnSpPr>
              <p:nvPr/>
            </p:nvCxnSpPr>
            <p:spPr>
              <a:xfrm flipV="1">
                <a:off x="2699319" y="4608378"/>
                <a:ext cx="3166" cy="1065797"/>
              </a:xfrm>
              <a:prstGeom prst="line">
                <a:avLst/>
              </a:prstGeom>
            </p:spPr>
            <p:style>
              <a:lnRef idx="1">
                <a:schemeClr val="dk1"/>
              </a:lnRef>
              <a:fillRef idx="0">
                <a:schemeClr val="dk1"/>
              </a:fillRef>
              <a:effectRef idx="0">
                <a:schemeClr val="dk1"/>
              </a:effectRef>
              <a:fontRef idx="minor">
                <a:schemeClr val="tx1"/>
              </a:fontRef>
            </p:style>
          </p:cxnSp>
          <p:cxnSp>
            <p:nvCxnSpPr>
              <p:cNvPr id="141" name="Straight Connector 140">
                <a:extLst>
                  <a:ext uri="{FF2B5EF4-FFF2-40B4-BE49-F238E27FC236}">
                    <a16:creationId xmlns:a16="http://schemas.microsoft.com/office/drawing/2014/main" id="{B2F6FD00-8851-40B0-89F0-EB3B3CFCB95B}"/>
                  </a:ext>
                </a:extLst>
              </p:cNvPr>
              <p:cNvCxnSpPr>
                <a:cxnSpLocks/>
              </p:cNvCxnSpPr>
              <p:nvPr/>
            </p:nvCxnSpPr>
            <p:spPr>
              <a:xfrm flipH="1" flipV="1">
                <a:off x="2702485" y="4608378"/>
                <a:ext cx="360134" cy="6634"/>
              </a:xfrm>
              <a:prstGeom prst="line">
                <a:avLst/>
              </a:prstGeom>
            </p:spPr>
            <p:style>
              <a:lnRef idx="1">
                <a:schemeClr val="dk1"/>
              </a:lnRef>
              <a:fillRef idx="0">
                <a:schemeClr val="dk1"/>
              </a:fillRef>
              <a:effectRef idx="0">
                <a:schemeClr val="dk1"/>
              </a:effectRef>
              <a:fontRef idx="minor">
                <a:schemeClr val="tx1"/>
              </a:fontRef>
            </p:style>
          </p:cxnSp>
        </p:grpSp>
      </p:grpSp>
      <p:grpSp>
        <p:nvGrpSpPr>
          <p:cNvPr id="149" name="Group 148">
            <a:extLst>
              <a:ext uri="{FF2B5EF4-FFF2-40B4-BE49-F238E27FC236}">
                <a16:creationId xmlns:a16="http://schemas.microsoft.com/office/drawing/2014/main" id="{80D09DC1-73B4-4525-B7B3-2057B5802AB5}"/>
              </a:ext>
            </a:extLst>
          </p:cNvPr>
          <p:cNvGrpSpPr/>
          <p:nvPr/>
        </p:nvGrpSpPr>
        <p:grpSpPr>
          <a:xfrm>
            <a:off x="2192699" y="4511006"/>
            <a:ext cx="2632714" cy="1878728"/>
            <a:chOff x="2192699" y="4511006"/>
            <a:chExt cx="2632714" cy="1878728"/>
          </a:xfrm>
        </p:grpSpPr>
        <p:grpSp>
          <p:nvGrpSpPr>
            <p:cNvPr id="117" name="Group 116">
              <a:extLst>
                <a:ext uri="{FF2B5EF4-FFF2-40B4-BE49-F238E27FC236}">
                  <a16:creationId xmlns:a16="http://schemas.microsoft.com/office/drawing/2014/main" id="{8DA437CD-F32B-460E-9717-C0D3294AF91D}"/>
                </a:ext>
              </a:extLst>
            </p:cNvPr>
            <p:cNvGrpSpPr/>
            <p:nvPr/>
          </p:nvGrpSpPr>
          <p:grpSpPr>
            <a:xfrm>
              <a:off x="2192699" y="4511006"/>
              <a:ext cx="2632714" cy="1878728"/>
              <a:chOff x="2439986" y="4718305"/>
              <a:chExt cx="2632714" cy="1878728"/>
            </a:xfrm>
          </p:grpSpPr>
          <p:grpSp>
            <p:nvGrpSpPr>
              <p:cNvPr id="103" name="Group 102">
                <a:extLst>
                  <a:ext uri="{FF2B5EF4-FFF2-40B4-BE49-F238E27FC236}">
                    <a16:creationId xmlns:a16="http://schemas.microsoft.com/office/drawing/2014/main" id="{8466352E-E8AA-497E-9A53-02709297359D}"/>
                  </a:ext>
                </a:extLst>
              </p:cNvPr>
              <p:cNvGrpSpPr/>
              <p:nvPr/>
            </p:nvGrpSpPr>
            <p:grpSpPr>
              <a:xfrm>
                <a:off x="2439986" y="4718305"/>
                <a:ext cx="2632714" cy="1566698"/>
                <a:chOff x="3522764" y="4712677"/>
                <a:chExt cx="2706293" cy="1520478"/>
              </a:xfrm>
            </p:grpSpPr>
            <p:sp>
              <p:nvSpPr>
                <p:cNvPr id="94" name="Rectangle 93">
                  <a:extLst>
                    <a:ext uri="{FF2B5EF4-FFF2-40B4-BE49-F238E27FC236}">
                      <a16:creationId xmlns:a16="http://schemas.microsoft.com/office/drawing/2014/main" id="{73DC9E6E-38E6-4E0B-B587-497EC2AFD631}"/>
                    </a:ext>
                  </a:extLst>
                </p:cNvPr>
                <p:cNvSpPr/>
                <p:nvPr/>
              </p:nvSpPr>
              <p:spPr>
                <a:xfrm>
                  <a:off x="3981157" y="4712677"/>
                  <a:ext cx="1591540" cy="147179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97" name="Picture 96">
                  <a:extLst>
                    <a:ext uri="{FF2B5EF4-FFF2-40B4-BE49-F238E27FC236}">
                      <a16:creationId xmlns:a16="http://schemas.microsoft.com/office/drawing/2014/main" id="{7558ABBF-9C46-4C2B-9A17-EA0106F3DB6B}"/>
                    </a:ext>
                  </a:extLst>
                </p:cNvPr>
                <p:cNvPicPr>
                  <a:picLocks noChangeAspect="1"/>
                </p:cNvPicPr>
                <p:nvPr/>
              </p:nvPicPr>
              <p:blipFill rotWithShape="1">
                <a:blip r:embed="rId10">
                  <a:extLst>
                    <a:ext uri="{28A0092B-C50C-407E-A947-70E740481C1C}">
                      <a14:useLocalDpi xmlns:a14="http://schemas.microsoft.com/office/drawing/2010/main" val="0"/>
                    </a:ext>
                  </a:extLst>
                </a:blip>
                <a:srcRect l="45095" t="37700" r="38385" b="9822"/>
                <a:stretch/>
              </p:blipFill>
              <p:spPr>
                <a:xfrm flipH="1">
                  <a:off x="4057945" y="4824382"/>
                  <a:ext cx="117743" cy="397421"/>
                </a:xfrm>
                <a:prstGeom prst="rect">
                  <a:avLst/>
                </a:prstGeom>
              </p:spPr>
            </p:pic>
            <p:pic>
              <p:nvPicPr>
                <p:cNvPr id="98" name="Picture 97">
                  <a:extLst>
                    <a:ext uri="{FF2B5EF4-FFF2-40B4-BE49-F238E27FC236}">
                      <a16:creationId xmlns:a16="http://schemas.microsoft.com/office/drawing/2014/main" id="{B9EDF44D-C3FB-47BA-8BAB-A7DB84846FCD}"/>
                    </a:ext>
                  </a:extLst>
                </p:cNvPr>
                <p:cNvPicPr>
                  <a:picLocks noChangeAspect="1"/>
                </p:cNvPicPr>
                <p:nvPr/>
              </p:nvPicPr>
              <p:blipFill rotWithShape="1">
                <a:blip r:embed="rId10">
                  <a:extLst>
                    <a:ext uri="{28A0092B-C50C-407E-A947-70E740481C1C}">
                      <a14:useLocalDpi xmlns:a14="http://schemas.microsoft.com/office/drawing/2010/main" val="0"/>
                    </a:ext>
                  </a:extLst>
                </a:blip>
                <a:srcRect l="45095" t="37700" r="38385" b="9822"/>
                <a:stretch/>
              </p:blipFill>
              <p:spPr>
                <a:xfrm flipH="1">
                  <a:off x="5463236" y="5654656"/>
                  <a:ext cx="117743" cy="397421"/>
                </a:xfrm>
                <a:prstGeom prst="rect">
                  <a:avLst/>
                </a:prstGeom>
              </p:spPr>
            </p:pic>
            <p:sp>
              <p:nvSpPr>
                <p:cNvPr id="95" name="Rectangle 94">
                  <a:extLst>
                    <a:ext uri="{FF2B5EF4-FFF2-40B4-BE49-F238E27FC236}">
                      <a16:creationId xmlns:a16="http://schemas.microsoft.com/office/drawing/2014/main" id="{E4FA309C-48DF-486B-AF73-BF701D248DB1}"/>
                    </a:ext>
                  </a:extLst>
                </p:cNvPr>
                <p:cNvSpPr/>
                <p:nvPr/>
              </p:nvSpPr>
              <p:spPr>
                <a:xfrm>
                  <a:off x="3989439" y="5947782"/>
                  <a:ext cx="1591540" cy="249348"/>
                </a:xfrm>
                <a:prstGeom prst="rect">
                  <a:avLst/>
                </a:prstGeom>
                <a:solidFill>
                  <a:schemeClr val="accent5">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1" name="TextBox 100">
                  <a:extLst>
                    <a:ext uri="{FF2B5EF4-FFF2-40B4-BE49-F238E27FC236}">
                      <a16:creationId xmlns:a16="http://schemas.microsoft.com/office/drawing/2014/main" id="{7A877FE0-8E09-4E68-B74B-1BCDCB8283E5}"/>
                    </a:ext>
                  </a:extLst>
                </p:cNvPr>
                <p:cNvSpPr txBox="1"/>
                <p:nvPr/>
              </p:nvSpPr>
              <p:spPr>
                <a:xfrm>
                  <a:off x="4037573" y="5335348"/>
                  <a:ext cx="533542" cy="246221"/>
                </a:xfrm>
                <a:prstGeom prst="rect">
                  <a:avLst/>
                </a:prstGeom>
                <a:noFill/>
              </p:spPr>
              <p:txBody>
                <a:bodyPr wrap="square" rtlCol="0">
                  <a:spAutoFit/>
                </a:bodyPr>
                <a:lstStyle/>
                <a:p>
                  <a:r>
                    <a:rPr lang="en-US" sz="1000" dirty="0"/>
                    <a:t>5-Feet</a:t>
                  </a:r>
                  <a:endParaRPr lang="en-IN" sz="1000" dirty="0"/>
                </a:p>
              </p:txBody>
            </p:sp>
            <p:sp>
              <p:nvSpPr>
                <p:cNvPr id="102" name="TextBox 101">
                  <a:extLst>
                    <a:ext uri="{FF2B5EF4-FFF2-40B4-BE49-F238E27FC236}">
                      <a16:creationId xmlns:a16="http://schemas.microsoft.com/office/drawing/2014/main" id="{1EA0B2BB-1AB5-4DE7-9661-1A4D756970E4}"/>
                    </a:ext>
                  </a:extLst>
                </p:cNvPr>
                <p:cNvSpPr txBox="1"/>
                <p:nvPr/>
              </p:nvSpPr>
              <p:spPr>
                <a:xfrm>
                  <a:off x="5584850" y="5862652"/>
                  <a:ext cx="644207" cy="238957"/>
                </a:xfrm>
                <a:prstGeom prst="rect">
                  <a:avLst/>
                </a:prstGeom>
                <a:noFill/>
              </p:spPr>
              <p:txBody>
                <a:bodyPr wrap="square" rtlCol="0">
                  <a:spAutoFit/>
                </a:bodyPr>
                <a:lstStyle/>
                <a:p>
                  <a:r>
                    <a:rPr lang="en-US" sz="1000" dirty="0"/>
                    <a:t>2-inches</a:t>
                  </a:r>
                  <a:endParaRPr lang="en-IN" sz="1000" dirty="0"/>
                </a:p>
              </p:txBody>
            </p:sp>
            <p:pic>
              <p:nvPicPr>
                <p:cNvPr id="100" name="Picture 99">
                  <a:extLst>
                    <a:ext uri="{FF2B5EF4-FFF2-40B4-BE49-F238E27FC236}">
                      <a16:creationId xmlns:a16="http://schemas.microsoft.com/office/drawing/2014/main" id="{4CA66B1B-E2C1-4821-9661-A4F9BF64DEBD}"/>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522764" y="5911756"/>
                  <a:ext cx="466675" cy="321399"/>
                </a:xfrm>
                <a:prstGeom prst="rect">
                  <a:avLst/>
                </a:prstGeom>
              </p:spPr>
            </p:pic>
          </p:grpSp>
          <p:sp>
            <p:nvSpPr>
              <p:cNvPr id="112" name="TextBox 111">
                <a:extLst>
                  <a:ext uri="{FF2B5EF4-FFF2-40B4-BE49-F238E27FC236}">
                    <a16:creationId xmlns:a16="http://schemas.microsoft.com/office/drawing/2014/main" id="{734E27B6-E268-4C5B-A91F-F99C9EAEC8D0}"/>
                  </a:ext>
                </a:extLst>
              </p:cNvPr>
              <p:cNvSpPr txBox="1"/>
              <p:nvPr/>
            </p:nvSpPr>
            <p:spPr>
              <a:xfrm>
                <a:off x="3351876" y="6289256"/>
                <a:ext cx="517920" cy="307777"/>
              </a:xfrm>
              <a:prstGeom prst="rect">
                <a:avLst/>
              </a:prstGeom>
              <a:solidFill>
                <a:srgbClr val="FF0000"/>
              </a:solidFill>
            </p:spPr>
            <p:txBody>
              <a:bodyPr wrap="square" rtlCol="0">
                <a:spAutoFit/>
              </a:bodyPr>
              <a:lstStyle/>
              <a:p>
                <a:pPr algn="ctr"/>
                <a:r>
                  <a:rPr lang="en-US" sz="1400" dirty="0"/>
                  <a:t>OFF</a:t>
                </a:r>
                <a:endParaRPr lang="en-IN" sz="1400" dirty="0"/>
              </a:p>
            </p:txBody>
          </p:sp>
        </p:grpSp>
        <p:grpSp>
          <p:nvGrpSpPr>
            <p:cNvPr id="138" name="Group 137">
              <a:extLst>
                <a:ext uri="{FF2B5EF4-FFF2-40B4-BE49-F238E27FC236}">
                  <a16:creationId xmlns:a16="http://schemas.microsoft.com/office/drawing/2014/main" id="{3ABB112C-F969-46D0-8321-EC81369371B9}"/>
                </a:ext>
              </a:extLst>
            </p:cNvPr>
            <p:cNvGrpSpPr/>
            <p:nvPr/>
          </p:nvGrpSpPr>
          <p:grpSpPr>
            <a:xfrm>
              <a:off x="2362200" y="4632105"/>
              <a:ext cx="408400" cy="1178145"/>
              <a:chOff x="2410468" y="4614376"/>
              <a:chExt cx="360132" cy="1132159"/>
            </a:xfrm>
          </p:grpSpPr>
          <p:cxnSp>
            <p:nvCxnSpPr>
              <p:cNvPr id="121" name="Straight Connector 120">
                <a:extLst>
                  <a:ext uri="{FF2B5EF4-FFF2-40B4-BE49-F238E27FC236}">
                    <a16:creationId xmlns:a16="http://schemas.microsoft.com/office/drawing/2014/main" id="{EEECC58E-8939-4B47-AEE5-B3732FA0CA61}"/>
                  </a:ext>
                </a:extLst>
              </p:cNvPr>
              <p:cNvCxnSpPr>
                <a:cxnSpLocks/>
                <a:stCxn id="100" idx="0"/>
              </p:cNvCxnSpPr>
              <p:nvPr/>
            </p:nvCxnSpPr>
            <p:spPr>
              <a:xfrm flipH="1" flipV="1">
                <a:off x="2410468" y="4626107"/>
                <a:ext cx="9225" cy="1120428"/>
              </a:xfrm>
              <a:prstGeom prst="line">
                <a:avLst/>
              </a:prstGeom>
            </p:spPr>
            <p:style>
              <a:lnRef idx="1">
                <a:schemeClr val="dk1"/>
              </a:lnRef>
              <a:fillRef idx="0">
                <a:schemeClr val="dk1"/>
              </a:fillRef>
              <a:effectRef idx="0">
                <a:schemeClr val="dk1"/>
              </a:effectRef>
              <a:fontRef idx="minor">
                <a:schemeClr val="tx1"/>
              </a:fontRef>
            </p:style>
          </p:cxnSp>
          <p:cxnSp>
            <p:nvCxnSpPr>
              <p:cNvPr id="126" name="Straight Connector 125">
                <a:extLst>
                  <a:ext uri="{FF2B5EF4-FFF2-40B4-BE49-F238E27FC236}">
                    <a16:creationId xmlns:a16="http://schemas.microsoft.com/office/drawing/2014/main" id="{D99BA30A-E2EF-44B7-A84B-C8C49E0D66FF}"/>
                  </a:ext>
                </a:extLst>
              </p:cNvPr>
              <p:cNvCxnSpPr>
                <a:cxnSpLocks/>
              </p:cNvCxnSpPr>
              <p:nvPr/>
            </p:nvCxnSpPr>
            <p:spPr>
              <a:xfrm flipH="1">
                <a:off x="2410468" y="4614376"/>
                <a:ext cx="360132" cy="5869"/>
              </a:xfrm>
              <a:prstGeom prst="line">
                <a:avLst/>
              </a:prstGeom>
            </p:spPr>
            <p:style>
              <a:lnRef idx="1">
                <a:schemeClr val="dk1"/>
              </a:lnRef>
              <a:fillRef idx="0">
                <a:schemeClr val="dk1"/>
              </a:fillRef>
              <a:effectRef idx="0">
                <a:schemeClr val="dk1"/>
              </a:effectRef>
              <a:fontRef idx="minor">
                <a:schemeClr val="tx1"/>
              </a:fontRef>
            </p:style>
          </p:cxnSp>
        </p:grpSp>
        <p:grpSp>
          <p:nvGrpSpPr>
            <p:cNvPr id="143" name="Group 142">
              <a:extLst>
                <a:ext uri="{FF2B5EF4-FFF2-40B4-BE49-F238E27FC236}">
                  <a16:creationId xmlns:a16="http://schemas.microsoft.com/office/drawing/2014/main" id="{8532BE77-A1C1-49D6-9DE0-5182E635051A}"/>
                </a:ext>
              </a:extLst>
            </p:cNvPr>
            <p:cNvGrpSpPr/>
            <p:nvPr/>
          </p:nvGrpSpPr>
          <p:grpSpPr>
            <a:xfrm>
              <a:off x="2319364" y="5483830"/>
              <a:ext cx="1800156" cy="333912"/>
              <a:chOff x="2409713" y="4614376"/>
              <a:chExt cx="360887" cy="1427859"/>
            </a:xfrm>
          </p:grpSpPr>
          <p:cxnSp>
            <p:nvCxnSpPr>
              <p:cNvPr id="144" name="Straight Connector 143">
                <a:extLst>
                  <a:ext uri="{FF2B5EF4-FFF2-40B4-BE49-F238E27FC236}">
                    <a16:creationId xmlns:a16="http://schemas.microsoft.com/office/drawing/2014/main" id="{1B2B7F1C-AF6C-4D0C-99A9-F4EC171470D2}"/>
                  </a:ext>
                </a:extLst>
              </p:cNvPr>
              <p:cNvCxnSpPr>
                <a:cxnSpLocks/>
              </p:cNvCxnSpPr>
              <p:nvPr/>
            </p:nvCxnSpPr>
            <p:spPr>
              <a:xfrm flipV="1">
                <a:off x="2409713" y="4626105"/>
                <a:ext cx="755" cy="1416130"/>
              </a:xfrm>
              <a:prstGeom prst="line">
                <a:avLst/>
              </a:prstGeom>
            </p:spPr>
            <p:style>
              <a:lnRef idx="1">
                <a:schemeClr val="dk1"/>
              </a:lnRef>
              <a:fillRef idx="0">
                <a:schemeClr val="dk1"/>
              </a:fillRef>
              <a:effectRef idx="0">
                <a:schemeClr val="dk1"/>
              </a:effectRef>
              <a:fontRef idx="minor">
                <a:schemeClr val="tx1"/>
              </a:fontRef>
            </p:style>
          </p:cxnSp>
          <p:cxnSp>
            <p:nvCxnSpPr>
              <p:cNvPr id="145" name="Straight Connector 144">
                <a:extLst>
                  <a:ext uri="{FF2B5EF4-FFF2-40B4-BE49-F238E27FC236}">
                    <a16:creationId xmlns:a16="http://schemas.microsoft.com/office/drawing/2014/main" id="{BF5A8FA9-8264-44E3-AC8B-5464A0F39A9D}"/>
                  </a:ext>
                </a:extLst>
              </p:cNvPr>
              <p:cNvCxnSpPr>
                <a:cxnSpLocks/>
              </p:cNvCxnSpPr>
              <p:nvPr/>
            </p:nvCxnSpPr>
            <p:spPr>
              <a:xfrm flipH="1">
                <a:off x="2410468" y="4614376"/>
                <a:ext cx="360132" cy="5869"/>
              </a:xfrm>
              <a:prstGeom prst="line">
                <a:avLst/>
              </a:prstGeom>
            </p:spPr>
            <p:style>
              <a:lnRef idx="1">
                <a:schemeClr val="dk1"/>
              </a:lnRef>
              <a:fillRef idx="0">
                <a:schemeClr val="dk1"/>
              </a:fillRef>
              <a:effectRef idx="0">
                <a:schemeClr val="dk1"/>
              </a:effectRef>
              <a:fontRef idx="minor">
                <a:schemeClr val="tx1"/>
              </a:fontRef>
            </p:style>
          </p:cxnSp>
        </p:grpSp>
      </p:grpSp>
      <p:sp>
        <p:nvSpPr>
          <p:cNvPr id="9" name="Cloud 8">
            <a:extLst>
              <a:ext uri="{FF2B5EF4-FFF2-40B4-BE49-F238E27FC236}">
                <a16:creationId xmlns:a16="http://schemas.microsoft.com/office/drawing/2014/main" id="{95A382BA-566D-4058-8BC4-A53F4A288228}"/>
              </a:ext>
            </a:extLst>
          </p:cNvPr>
          <p:cNvSpPr/>
          <p:nvPr/>
        </p:nvSpPr>
        <p:spPr>
          <a:xfrm>
            <a:off x="467811" y="1180938"/>
            <a:ext cx="1112458" cy="563343"/>
          </a:xfrm>
          <a:prstGeom prst="cloud">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rPr>
              <a:t>In late1960</a:t>
            </a:r>
            <a:endParaRPr lang="en-IN" sz="900" dirty="0">
              <a:solidFill>
                <a:schemeClr val="tx1"/>
              </a:solidFill>
            </a:endParaRPr>
          </a:p>
        </p:txBody>
      </p:sp>
      <p:pic>
        <p:nvPicPr>
          <p:cNvPr id="99" name="Picture 98">
            <a:extLst>
              <a:ext uri="{FF2B5EF4-FFF2-40B4-BE49-F238E27FC236}">
                <a16:creationId xmlns:a16="http://schemas.microsoft.com/office/drawing/2014/main" id="{6434D130-0DB8-4D02-8063-2B3A0BD1A323}"/>
              </a:ext>
            </a:extLst>
          </p:cNvPr>
          <p:cNvPicPr>
            <a:picLocks noChangeAspect="1"/>
          </p:cNvPicPr>
          <p:nvPr/>
        </p:nvPicPr>
        <p:blipFill rotWithShape="1">
          <a:blip r:embed="rId12">
            <a:extLst>
              <a:ext uri="{28A0092B-C50C-407E-A947-70E740481C1C}">
                <a14:useLocalDpi xmlns:a14="http://schemas.microsoft.com/office/drawing/2010/main" val="0"/>
              </a:ext>
            </a:extLst>
          </a:blip>
          <a:srcRect l="12200" t="5252" r="14032" b="10399"/>
          <a:stretch/>
        </p:blipFill>
        <p:spPr>
          <a:xfrm>
            <a:off x="11128462" y="5394787"/>
            <a:ext cx="1063538" cy="1231095"/>
          </a:xfrm>
          <a:prstGeom prst="rect">
            <a:avLst/>
          </a:prstGeom>
        </p:spPr>
      </p:pic>
      <p:pic>
        <p:nvPicPr>
          <p:cNvPr id="119" name="Picture 118">
            <a:extLst>
              <a:ext uri="{FF2B5EF4-FFF2-40B4-BE49-F238E27FC236}">
                <a16:creationId xmlns:a16="http://schemas.microsoft.com/office/drawing/2014/main" id="{971F94FE-12DA-4D20-A5D9-3467F3FCB617}"/>
              </a:ext>
            </a:extLst>
          </p:cNvPr>
          <p:cNvPicPr>
            <a:picLocks noChangeAspect="1"/>
          </p:cNvPicPr>
          <p:nvPr/>
        </p:nvPicPr>
        <p:blipFill rotWithShape="1">
          <a:blip r:embed="rId13">
            <a:extLst>
              <a:ext uri="{28A0092B-C50C-407E-A947-70E740481C1C}">
                <a14:useLocalDpi xmlns:a14="http://schemas.microsoft.com/office/drawing/2010/main" val="0"/>
              </a:ext>
            </a:extLst>
          </a:blip>
          <a:srcRect l="10312" t="13504" r="11500" b="18529"/>
          <a:stretch/>
        </p:blipFill>
        <p:spPr>
          <a:xfrm>
            <a:off x="10984282" y="5483830"/>
            <a:ext cx="1207718" cy="1133821"/>
          </a:xfrm>
          <a:prstGeom prst="rect">
            <a:avLst/>
          </a:prstGeom>
        </p:spPr>
      </p:pic>
    </p:spTree>
    <p:extLst>
      <p:ext uri="{BB962C8B-B14F-4D97-AF65-F5344CB8AC3E}">
        <p14:creationId xmlns:p14="http://schemas.microsoft.com/office/powerpoint/2010/main" val="2191095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0"/>
                                        </p:tgtEl>
                                        <p:attrNameLst>
                                          <p:attrName>style.visibility</p:attrName>
                                        </p:attrNameLst>
                                      </p:cBhvr>
                                      <p:to>
                                        <p:strVal val="visible"/>
                                      </p:to>
                                    </p:set>
                                    <p:animEffect transition="in" filter="fade">
                                      <p:cBhvr>
                                        <p:cTn id="12" dur="500"/>
                                        <p:tgtEl>
                                          <p:spTgt spid="7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7"/>
                                        </p:tgtEl>
                                        <p:attrNameLst>
                                          <p:attrName>style.visibility</p:attrName>
                                        </p:attrNameLst>
                                      </p:cBhvr>
                                      <p:to>
                                        <p:strVal val="visible"/>
                                      </p:to>
                                    </p:set>
                                    <p:animEffect transition="in" filter="fade">
                                      <p:cBhvr>
                                        <p:cTn id="17" dur="500"/>
                                        <p:tgtEl>
                                          <p:spTgt spid="5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7"/>
                                        </p:tgtEl>
                                        <p:attrNameLst>
                                          <p:attrName>style.visibility</p:attrName>
                                        </p:attrNameLst>
                                      </p:cBhvr>
                                      <p:to>
                                        <p:strVal val="visible"/>
                                      </p:to>
                                    </p:set>
                                    <p:animEffect transition="in" filter="fade">
                                      <p:cBhvr>
                                        <p:cTn id="22" dur="500"/>
                                        <p:tgtEl>
                                          <p:spTgt spid="6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8"/>
                                        </p:tgtEl>
                                        <p:attrNameLst>
                                          <p:attrName>style.visibility</p:attrName>
                                        </p:attrNameLst>
                                      </p:cBhvr>
                                      <p:to>
                                        <p:strVal val="visible"/>
                                      </p:to>
                                    </p:set>
                                    <p:animEffect transition="in" filter="fade">
                                      <p:cBhvr>
                                        <p:cTn id="27" dur="500"/>
                                        <p:tgtEl>
                                          <p:spTgt spid="5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1"/>
                                        </p:tgtEl>
                                        <p:attrNameLst>
                                          <p:attrName>style.visibility</p:attrName>
                                        </p:attrNameLst>
                                      </p:cBhvr>
                                      <p:to>
                                        <p:strVal val="visible"/>
                                      </p:to>
                                    </p:set>
                                    <p:animEffect transition="in" filter="fade">
                                      <p:cBhvr>
                                        <p:cTn id="32" dur="500"/>
                                        <p:tgtEl>
                                          <p:spTgt spid="71"/>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93"/>
                                        </p:tgtEl>
                                        <p:attrNameLst>
                                          <p:attrName>style.visibility</p:attrName>
                                        </p:attrNameLst>
                                      </p:cBhvr>
                                      <p:to>
                                        <p:strVal val="visible"/>
                                      </p:to>
                                    </p:set>
                                    <p:animEffect transition="in" filter="fade">
                                      <p:cBhvr>
                                        <p:cTn id="37" dur="500"/>
                                        <p:tgtEl>
                                          <p:spTgt spid="93"/>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91"/>
                                        </p:tgtEl>
                                        <p:attrNameLst>
                                          <p:attrName>style.visibility</p:attrName>
                                        </p:attrNameLst>
                                      </p:cBhvr>
                                      <p:to>
                                        <p:strVal val="visible"/>
                                      </p:to>
                                    </p:set>
                                    <p:animEffect transition="in" filter="fade">
                                      <p:cBhvr>
                                        <p:cTn id="42" dur="500"/>
                                        <p:tgtEl>
                                          <p:spTgt spid="91"/>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19"/>
                                        </p:tgtEl>
                                        <p:attrNameLst>
                                          <p:attrName>style.visibility</p:attrName>
                                        </p:attrNameLst>
                                      </p:cBhvr>
                                      <p:to>
                                        <p:strVal val="visible"/>
                                      </p:to>
                                    </p:set>
                                    <p:animEffect transition="in" filter="fade">
                                      <p:cBhvr>
                                        <p:cTn id="47" dur="500"/>
                                        <p:tgtEl>
                                          <p:spTgt spid="119"/>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49"/>
                                        </p:tgtEl>
                                        <p:attrNameLst>
                                          <p:attrName>style.visibility</p:attrName>
                                        </p:attrNameLst>
                                      </p:cBhvr>
                                      <p:to>
                                        <p:strVal val="visible"/>
                                      </p:to>
                                    </p:set>
                                    <p:animEffect transition="in" filter="fade">
                                      <p:cBhvr>
                                        <p:cTn id="52" dur="500"/>
                                        <p:tgtEl>
                                          <p:spTgt spid="149"/>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150"/>
                                        </p:tgtEl>
                                        <p:attrNameLst>
                                          <p:attrName>style.visibility</p:attrName>
                                        </p:attrNameLst>
                                      </p:cBhvr>
                                      <p:to>
                                        <p:strVal val="visible"/>
                                      </p:to>
                                    </p:set>
                                    <p:animEffect transition="in" filter="fade">
                                      <p:cBhvr>
                                        <p:cTn id="57" dur="500"/>
                                        <p:tgtEl>
                                          <p:spTgt spid="150"/>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114"/>
                                        </p:tgtEl>
                                        <p:attrNameLst>
                                          <p:attrName>style.visibility</p:attrName>
                                        </p:attrNameLst>
                                      </p:cBhvr>
                                      <p:to>
                                        <p:strVal val="visible"/>
                                      </p:to>
                                    </p:set>
                                    <p:animEffect transition="in" filter="fade">
                                      <p:cBhvr>
                                        <p:cTn id="62" dur="500"/>
                                        <p:tgtEl>
                                          <p:spTgt spid="1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animBg="1"/>
      <p:bldP spid="91" grpId="0" animBg="1"/>
      <p:bldP spid="9"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317D7DB-F5D5-4AAA-A4F9-22CED4CA29E3}"/>
              </a:ext>
            </a:extLst>
          </p:cNvPr>
          <p:cNvSpPr/>
          <p:nvPr/>
        </p:nvSpPr>
        <p:spPr>
          <a:xfrm>
            <a:off x="0" y="6625882"/>
            <a:ext cx="12191999" cy="232117"/>
          </a:xfrm>
          <a:prstGeom prst="rect">
            <a:avLst/>
          </a:prstGeom>
          <a:solidFill>
            <a:schemeClr val="accent6">
              <a:lumMod val="7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ln w="0"/>
                <a:solidFill>
                  <a:schemeClr val="tx1"/>
                </a:solidFill>
                <a:effectLst>
                  <a:outerShdw blurRad="38100" dist="19050" dir="2700000" algn="tl" rotWithShape="0">
                    <a:schemeClr val="dk1">
                      <a:alpha val="40000"/>
                    </a:schemeClr>
                  </a:outerShdw>
                </a:effectLst>
              </a:rPr>
              <a:t>P H V PAVAN KUMAR – CB.EN.P2CEN20020 - CENTER OF COMPUTATIONAL ENGINEERING AND NETWORKING (CEN)</a:t>
            </a:r>
            <a:endParaRPr lang="en-IN" sz="1400" dirty="0">
              <a:ln w="0"/>
              <a:solidFill>
                <a:schemeClr val="tx1"/>
              </a:solidFill>
              <a:effectLst>
                <a:outerShdw blurRad="38100" dist="19050" dir="2700000" algn="tl" rotWithShape="0">
                  <a:schemeClr val="dk1">
                    <a:alpha val="40000"/>
                  </a:schemeClr>
                </a:outerShdw>
              </a:effectLst>
            </a:endParaRPr>
          </a:p>
        </p:txBody>
      </p:sp>
      <p:pic>
        <p:nvPicPr>
          <p:cNvPr id="5" name="Picture 4">
            <a:extLst>
              <a:ext uri="{FF2B5EF4-FFF2-40B4-BE49-F238E27FC236}">
                <a16:creationId xmlns:a16="http://schemas.microsoft.com/office/drawing/2014/main" id="{3A078991-0C25-454A-8AEF-F47D052AF6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851731" cy="1828800"/>
          </a:xfrm>
          <a:prstGeom prst="rect">
            <a:avLst/>
          </a:prstGeom>
        </p:spPr>
      </p:pic>
      <p:pic>
        <p:nvPicPr>
          <p:cNvPr id="8" name="Picture 7">
            <a:extLst>
              <a:ext uri="{FF2B5EF4-FFF2-40B4-BE49-F238E27FC236}">
                <a16:creationId xmlns:a16="http://schemas.microsoft.com/office/drawing/2014/main" id="{59364DF5-3046-4874-8159-BDB5F8880C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65058" y="1"/>
            <a:ext cx="1026942" cy="1026942"/>
          </a:xfrm>
          <a:prstGeom prst="rect">
            <a:avLst/>
          </a:prstGeom>
        </p:spPr>
      </p:pic>
      <p:pic>
        <p:nvPicPr>
          <p:cNvPr id="15" name="Picture 14">
            <a:extLst>
              <a:ext uri="{FF2B5EF4-FFF2-40B4-BE49-F238E27FC236}">
                <a16:creationId xmlns:a16="http://schemas.microsoft.com/office/drawing/2014/main" id="{1A589740-E171-4A8B-88B3-E6AA098EC2A8}"/>
              </a:ext>
            </a:extLst>
          </p:cNvPr>
          <p:cNvPicPr>
            <a:picLocks noChangeAspect="1"/>
          </p:cNvPicPr>
          <p:nvPr/>
        </p:nvPicPr>
        <p:blipFill rotWithShape="1">
          <a:blip r:embed="rId4">
            <a:extLst>
              <a:ext uri="{28A0092B-C50C-407E-A947-70E740481C1C}">
                <a14:useLocalDpi xmlns:a14="http://schemas.microsoft.com/office/drawing/2010/main" val="0"/>
              </a:ext>
            </a:extLst>
          </a:blip>
          <a:srcRect l="12200" t="5252" r="14032" b="10399"/>
          <a:stretch/>
        </p:blipFill>
        <p:spPr>
          <a:xfrm>
            <a:off x="11329179" y="5598939"/>
            <a:ext cx="862820" cy="1026943"/>
          </a:xfrm>
          <a:prstGeom prst="rect">
            <a:avLst/>
          </a:prstGeom>
        </p:spPr>
      </p:pic>
      <p:sp>
        <p:nvSpPr>
          <p:cNvPr id="52" name="Oval 51">
            <a:extLst>
              <a:ext uri="{FF2B5EF4-FFF2-40B4-BE49-F238E27FC236}">
                <a16:creationId xmlns:a16="http://schemas.microsoft.com/office/drawing/2014/main" id="{F1802E33-0ED0-4628-AFDC-76BD7BC40A98}"/>
              </a:ext>
            </a:extLst>
          </p:cNvPr>
          <p:cNvSpPr/>
          <p:nvPr/>
        </p:nvSpPr>
        <p:spPr>
          <a:xfrm>
            <a:off x="9010733" y="3723996"/>
            <a:ext cx="332669" cy="23211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Title 5">
            <a:extLst>
              <a:ext uri="{FF2B5EF4-FFF2-40B4-BE49-F238E27FC236}">
                <a16:creationId xmlns:a16="http://schemas.microsoft.com/office/drawing/2014/main" id="{07342C74-A94F-4C00-9C61-76F2A48F68BB}"/>
              </a:ext>
            </a:extLst>
          </p:cNvPr>
          <p:cNvSpPr>
            <a:spLocks noGrp="1"/>
          </p:cNvSpPr>
          <p:nvPr>
            <p:ph type="title"/>
          </p:nvPr>
        </p:nvSpPr>
        <p:spPr>
          <a:xfrm>
            <a:off x="961362" y="587358"/>
            <a:ext cx="3747868" cy="563343"/>
          </a:xfrm>
        </p:spPr>
        <p:txBody>
          <a:bodyPr>
            <a:normAutofit fontScale="90000"/>
          </a:bodyPr>
          <a:lstStyle/>
          <a:p>
            <a:r>
              <a:rPr lang="en-US" b="1" u="sng" dirty="0"/>
              <a:t>Literature Review</a:t>
            </a:r>
            <a:endParaRPr lang="en-IN" b="1" u="sng" dirty="0"/>
          </a:p>
        </p:txBody>
      </p:sp>
      <p:sp>
        <p:nvSpPr>
          <p:cNvPr id="12" name="Cloud 11">
            <a:extLst>
              <a:ext uri="{FF2B5EF4-FFF2-40B4-BE49-F238E27FC236}">
                <a16:creationId xmlns:a16="http://schemas.microsoft.com/office/drawing/2014/main" id="{B22FDDEF-AC63-452E-9F4D-6E4124105469}"/>
              </a:ext>
            </a:extLst>
          </p:cNvPr>
          <p:cNvSpPr/>
          <p:nvPr/>
        </p:nvSpPr>
        <p:spPr>
          <a:xfrm>
            <a:off x="559777" y="805723"/>
            <a:ext cx="11072446" cy="5674693"/>
          </a:xfrm>
          <a:prstGeom prst="cloud">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000" b="1" dirty="0">
                <a:solidFill>
                  <a:schemeClr val="tx1"/>
                </a:solidFill>
              </a:rPr>
              <a:t>1) </a:t>
            </a:r>
            <a:r>
              <a:rPr lang="en-IN" sz="2000" b="1" u="sng" dirty="0">
                <a:solidFill>
                  <a:schemeClr val="tx1"/>
                </a:solidFill>
              </a:rPr>
              <a:t>HISTORY OF EARLIER AUTOMATION AND IRRIGATION</a:t>
            </a:r>
          </a:p>
          <a:p>
            <a:r>
              <a:rPr lang="en-IN" sz="2000" dirty="0">
                <a:hlinkClick r:id="rId5"/>
              </a:rPr>
              <a:t>http://www.avocadosource.com/CAS_Yearbooks/CAS_52_1968/CAS_1968_PG_055-058.pdf</a:t>
            </a:r>
            <a:endParaRPr lang="en-IN" sz="2000" dirty="0"/>
          </a:p>
          <a:p>
            <a:r>
              <a:rPr lang="en-IN" sz="2000" dirty="0"/>
              <a:t> </a:t>
            </a:r>
          </a:p>
          <a:p>
            <a:r>
              <a:rPr lang="en-IN" sz="2000" b="1" dirty="0">
                <a:solidFill>
                  <a:schemeClr val="tx1"/>
                </a:solidFill>
              </a:rPr>
              <a:t>2)</a:t>
            </a:r>
            <a:r>
              <a:rPr lang="en-US" sz="2000" b="1" dirty="0">
                <a:solidFill>
                  <a:schemeClr val="tx1"/>
                </a:solidFill>
              </a:rPr>
              <a:t> </a:t>
            </a:r>
            <a:r>
              <a:rPr lang="en-US" sz="2000" b="1" u="sng" dirty="0">
                <a:solidFill>
                  <a:schemeClr val="tx1"/>
                </a:solidFill>
              </a:rPr>
              <a:t>Automatic Plant Irrigation System using Arduino</a:t>
            </a:r>
          </a:p>
          <a:p>
            <a:r>
              <a:rPr lang="en-IN" sz="2000" dirty="0">
                <a:hlinkClick r:id="rId6"/>
              </a:rPr>
              <a:t>https://ieeexplore.ieee.org/document/8326027</a:t>
            </a:r>
            <a:endParaRPr lang="en-IN" sz="2000" dirty="0"/>
          </a:p>
          <a:p>
            <a:endParaRPr lang="en-IN" sz="2000" dirty="0"/>
          </a:p>
          <a:p>
            <a:r>
              <a:rPr lang="en-IN" sz="2000" b="1" dirty="0">
                <a:solidFill>
                  <a:schemeClr val="tx1"/>
                </a:solidFill>
              </a:rPr>
              <a:t>3)</a:t>
            </a:r>
            <a:r>
              <a:rPr lang="en-US" sz="2000" b="1" dirty="0">
                <a:solidFill>
                  <a:schemeClr val="tx1"/>
                </a:solidFill>
              </a:rPr>
              <a:t> </a:t>
            </a:r>
            <a:r>
              <a:rPr lang="en-US" sz="2000" b="1" u="sng" dirty="0">
                <a:solidFill>
                  <a:schemeClr val="tx1"/>
                </a:solidFill>
              </a:rPr>
              <a:t>Automatic Plant Watering System using - Arduino UNO for University Park </a:t>
            </a:r>
          </a:p>
          <a:p>
            <a:r>
              <a:rPr lang="en-IN" sz="2000" dirty="0">
                <a:hlinkClick r:id="rId7"/>
              </a:rPr>
              <a:t>https://www.researchgate.net/publication/334123772_Automatic_Plant_Watering_System_using_Arduino_UNO_for_University_Park</a:t>
            </a:r>
            <a:endParaRPr lang="en-IN" sz="2000" dirty="0"/>
          </a:p>
          <a:p>
            <a:pPr lvl="1"/>
            <a:endParaRPr lang="en-IN" sz="2000" dirty="0"/>
          </a:p>
        </p:txBody>
      </p:sp>
      <p:pic>
        <p:nvPicPr>
          <p:cNvPr id="14" name="Picture 13">
            <a:extLst>
              <a:ext uri="{FF2B5EF4-FFF2-40B4-BE49-F238E27FC236}">
                <a16:creationId xmlns:a16="http://schemas.microsoft.com/office/drawing/2014/main" id="{D78E7013-C454-4293-A29A-A5B99D459853}"/>
              </a:ext>
            </a:extLst>
          </p:cNvPr>
          <p:cNvPicPr>
            <a:picLocks noChangeAspect="1"/>
          </p:cNvPicPr>
          <p:nvPr/>
        </p:nvPicPr>
        <p:blipFill rotWithShape="1">
          <a:blip r:embed="rId4">
            <a:extLst>
              <a:ext uri="{28A0092B-C50C-407E-A947-70E740481C1C}">
                <a14:useLocalDpi xmlns:a14="http://schemas.microsoft.com/office/drawing/2010/main" val="0"/>
              </a:ext>
            </a:extLst>
          </a:blip>
          <a:srcRect l="12200" t="5252" r="14032" b="10399"/>
          <a:stretch/>
        </p:blipFill>
        <p:spPr>
          <a:xfrm>
            <a:off x="11128462" y="5394787"/>
            <a:ext cx="1063538" cy="1231095"/>
          </a:xfrm>
          <a:prstGeom prst="rect">
            <a:avLst/>
          </a:prstGeom>
        </p:spPr>
      </p:pic>
    </p:spTree>
    <p:extLst>
      <p:ext uri="{BB962C8B-B14F-4D97-AF65-F5344CB8AC3E}">
        <p14:creationId xmlns:p14="http://schemas.microsoft.com/office/powerpoint/2010/main" val="28942795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317D7DB-F5D5-4AAA-A4F9-22CED4CA29E3}"/>
              </a:ext>
            </a:extLst>
          </p:cNvPr>
          <p:cNvSpPr/>
          <p:nvPr/>
        </p:nvSpPr>
        <p:spPr>
          <a:xfrm>
            <a:off x="0" y="6625882"/>
            <a:ext cx="12191999" cy="232117"/>
          </a:xfrm>
          <a:prstGeom prst="rect">
            <a:avLst/>
          </a:prstGeom>
          <a:solidFill>
            <a:schemeClr val="accent6">
              <a:lumMod val="7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ln w="0"/>
                <a:solidFill>
                  <a:schemeClr val="tx1"/>
                </a:solidFill>
                <a:effectLst>
                  <a:outerShdw blurRad="38100" dist="19050" dir="2700000" algn="tl" rotWithShape="0">
                    <a:schemeClr val="dk1">
                      <a:alpha val="40000"/>
                    </a:schemeClr>
                  </a:outerShdw>
                </a:effectLst>
              </a:rPr>
              <a:t>P H V PAVAN KUMAR – CB.EN.P2CEN20020 - CENTER OF COMPUTATIONAL ENGINEERING AND NETWORKING (CEN)</a:t>
            </a:r>
            <a:endParaRPr lang="en-IN" sz="1400" dirty="0">
              <a:ln w="0"/>
              <a:solidFill>
                <a:schemeClr val="tx1"/>
              </a:solidFill>
              <a:effectLst>
                <a:outerShdw blurRad="38100" dist="19050" dir="2700000" algn="tl" rotWithShape="0">
                  <a:schemeClr val="dk1">
                    <a:alpha val="40000"/>
                  </a:schemeClr>
                </a:outerShdw>
              </a:effectLst>
            </a:endParaRPr>
          </a:p>
        </p:txBody>
      </p:sp>
      <p:pic>
        <p:nvPicPr>
          <p:cNvPr id="5" name="Picture 4">
            <a:extLst>
              <a:ext uri="{FF2B5EF4-FFF2-40B4-BE49-F238E27FC236}">
                <a16:creationId xmlns:a16="http://schemas.microsoft.com/office/drawing/2014/main" id="{3A078991-0C25-454A-8AEF-F47D052AF6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851731" cy="1828800"/>
          </a:xfrm>
          <a:prstGeom prst="rect">
            <a:avLst/>
          </a:prstGeom>
        </p:spPr>
      </p:pic>
      <p:pic>
        <p:nvPicPr>
          <p:cNvPr id="8" name="Picture 7">
            <a:extLst>
              <a:ext uri="{FF2B5EF4-FFF2-40B4-BE49-F238E27FC236}">
                <a16:creationId xmlns:a16="http://schemas.microsoft.com/office/drawing/2014/main" id="{59364DF5-3046-4874-8159-BDB5F8880C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65058" y="1"/>
            <a:ext cx="1026942" cy="1026942"/>
          </a:xfrm>
          <a:prstGeom prst="rect">
            <a:avLst/>
          </a:prstGeom>
        </p:spPr>
      </p:pic>
      <p:pic>
        <p:nvPicPr>
          <p:cNvPr id="15" name="Picture 14">
            <a:extLst>
              <a:ext uri="{FF2B5EF4-FFF2-40B4-BE49-F238E27FC236}">
                <a16:creationId xmlns:a16="http://schemas.microsoft.com/office/drawing/2014/main" id="{1A589740-E171-4A8B-88B3-E6AA098EC2A8}"/>
              </a:ext>
            </a:extLst>
          </p:cNvPr>
          <p:cNvPicPr>
            <a:picLocks noChangeAspect="1"/>
          </p:cNvPicPr>
          <p:nvPr/>
        </p:nvPicPr>
        <p:blipFill rotWithShape="1">
          <a:blip r:embed="rId4">
            <a:extLst>
              <a:ext uri="{28A0092B-C50C-407E-A947-70E740481C1C}">
                <a14:useLocalDpi xmlns:a14="http://schemas.microsoft.com/office/drawing/2010/main" val="0"/>
              </a:ext>
            </a:extLst>
          </a:blip>
          <a:srcRect l="12200" t="5252" r="14032" b="10399"/>
          <a:stretch/>
        </p:blipFill>
        <p:spPr>
          <a:xfrm>
            <a:off x="11329179" y="5598939"/>
            <a:ext cx="862820" cy="1026943"/>
          </a:xfrm>
          <a:prstGeom prst="rect">
            <a:avLst/>
          </a:prstGeom>
        </p:spPr>
      </p:pic>
      <p:sp>
        <p:nvSpPr>
          <p:cNvPr id="52" name="Oval 51">
            <a:extLst>
              <a:ext uri="{FF2B5EF4-FFF2-40B4-BE49-F238E27FC236}">
                <a16:creationId xmlns:a16="http://schemas.microsoft.com/office/drawing/2014/main" id="{F1802E33-0ED0-4628-AFDC-76BD7BC40A98}"/>
              </a:ext>
            </a:extLst>
          </p:cNvPr>
          <p:cNvSpPr/>
          <p:nvPr/>
        </p:nvSpPr>
        <p:spPr>
          <a:xfrm>
            <a:off x="9010733" y="3723996"/>
            <a:ext cx="332669" cy="23211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Title 5">
            <a:extLst>
              <a:ext uri="{FF2B5EF4-FFF2-40B4-BE49-F238E27FC236}">
                <a16:creationId xmlns:a16="http://schemas.microsoft.com/office/drawing/2014/main" id="{07342C74-A94F-4C00-9C61-76F2A48F68BB}"/>
              </a:ext>
            </a:extLst>
          </p:cNvPr>
          <p:cNvSpPr>
            <a:spLocks noGrp="1"/>
          </p:cNvSpPr>
          <p:nvPr>
            <p:ph type="title"/>
          </p:nvPr>
        </p:nvSpPr>
        <p:spPr>
          <a:xfrm>
            <a:off x="961362" y="587358"/>
            <a:ext cx="3747868" cy="563343"/>
          </a:xfrm>
        </p:spPr>
        <p:txBody>
          <a:bodyPr>
            <a:normAutofit fontScale="90000"/>
          </a:bodyPr>
          <a:lstStyle/>
          <a:p>
            <a:r>
              <a:rPr lang="en-US" b="1" u="sng" dirty="0"/>
              <a:t>Literature Review</a:t>
            </a:r>
            <a:endParaRPr lang="en-IN" b="1" u="sng" dirty="0"/>
          </a:p>
        </p:txBody>
      </p:sp>
      <p:sp>
        <p:nvSpPr>
          <p:cNvPr id="12" name="Cloud 11">
            <a:extLst>
              <a:ext uri="{FF2B5EF4-FFF2-40B4-BE49-F238E27FC236}">
                <a16:creationId xmlns:a16="http://schemas.microsoft.com/office/drawing/2014/main" id="{B22FDDEF-AC63-452E-9F4D-6E4124105469}"/>
              </a:ext>
            </a:extLst>
          </p:cNvPr>
          <p:cNvSpPr/>
          <p:nvPr/>
        </p:nvSpPr>
        <p:spPr>
          <a:xfrm>
            <a:off x="559777" y="805723"/>
            <a:ext cx="11072446" cy="5674693"/>
          </a:xfrm>
          <a:prstGeom prst="cloud">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2) </a:t>
            </a:r>
            <a:r>
              <a:rPr lang="en-US" sz="2400" b="1" u="sng" dirty="0">
                <a:solidFill>
                  <a:schemeClr val="tx1"/>
                </a:solidFill>
              </a:rPr>
              <a:t>Automatic Plant Irrigation System using Arduino </a:t>
            </a:r>
          </a:p>
          <a:p>
            <a:endParaRPr lang="en-US" sz="2000" b="1" u="sng" dirty="0">
              <a:solidFill>
                <a:schemeClr val="tx1"/>
              </a:solidFill>
            </a:endParaRPr>
          </a:p>
          <a:p>
            <a:pPr marL="457200" indent="-457200">
              <a:buFont typeface="Wingdings" panose="05000000000000000000" pitchFamily="2" charset="2"/>
              <a:buChar char="v"/>
            </a:pPr>
            <a:r>
              <a:rPr lang="en-US" sz="2400" dirty="0">
                <a:solidFill>
                  <a:schemeClr val="tx1"/>
                </a:solidFill>
              </a:rPr>
              <a:t>This paper deals with an automatic plant irrigation system which automatically senses the moisture content of the soil and decide whether irrigation is needed or not and how much water is needed for soil.</a:t>
            </a:r>
          </a:p>
          <a:p>
            <a:pPr marL="457200" indent="-457200">
              <a:buFont typeface="Wingdings" panose="05000000000000000000" pitchFamily="2" charset="2"/>
              <a:buChar char="v"/>
            </a:pPr>
            <a:endParaRPr lang="en-US" sz="2400" dirty="0">
              <a:solidFill>
                <a:schemeClr val="tx1"/>
              </a:solidFill>
            </a:endParaRPr>
          </a:p>
          <a:p>
            <a:pPr marL="457200" indent="-457200">
              <a:buFont typeface="Wingdings" panose="05000000000000000000" pitchFamily="2" charset="2"/>
              <a:buChar char="v"/>
            </a:pPr>
            <a:r>
              <a:rPr lang="en-IN" sz="2400" dirty="0">
                <a:solidFill>
                  <a:schemeClr val="tx1"/>
                </a:solidFill>
              </a:rPr>
              <a:t>This system uses AtMega328 microcontroller</a:t>
            </a:r>
          </a:p>
          <a:p>
            <a:pPr marL="457200" indent="-457200">
              <a:buFont typeface="Wingdings" panose="05000000000000000000" pitchFamily="2" charset="2"/>
              <a:buChar char="v"/>
            </a:pPr>
            <a:endParaRPr lang="en-US" sz="2400" dirty="0">
              <a:solidFill>
                <a:schemeClr val="tx1"/>
              </a:solidFill>
            </a:endParaRPr>
          </a:p>
          <a:p>
            <a:pPr marL="457200" indent="-457200">
              <a:buFont typeface="Wingdings" panose="05000000000000000000" pitchFamily="2" charset="2"/>
              <a:buChar char="v"/>
            </a:pPr>
            <a:r>
              <a:rPr lang="en-US" sz="2400" dirty="0">
                <a:solidFill>
                  <a:schemeClr val="tx1"/>
                </a:solidFill>
              </a:rPr>
              <a:t>Which is programmed to sense the moisture content if the soil over a period of time.</a:t>
            </a:r>
          </a:p>
        </p:txBody>
      </p:sp>
      <p:pic>
        <p:nvPicPr>
          <p:cNvPr id="9" name="Picture 8">
            <a:extLst>
              <a:ext uri="{FF2B5EF4-FFF2-40B4-BE49-F238E27FC236}">
                <a16:creationId xmlns:a16="http://schemas.microsoft.com/office/drawing/2014/main" id="{99C0AD5D-4198-4012-96E3-FAE3DEFC6F7F}"/>
              </a:ext>
            </a:extLst>
          </p:cNvPr>
          <p:cNvPicPr>
            <a:picLocks noChangeAspect="1"/>
          </p:cNvPicPr>
          <p:nvPr/>
        </p:nvPicPr>
        <p:blipFill rotWithShape="1">
          <a:blip r:embed="rId4">
            <a:extLst>
              <a:ext uri="{28A0092B-C50C-407E-A947-70E740481C1C}">
                <a14:useLocalDpi xmlns:a14="http://schemas.microsoft.com/office/drawing/2010/main" val="0"/>
              </a:ext>
            </a:extLst>
          </a:blip>
          <a:srcRect l="12200" t="5252" r="14032" b="10399"/>
          <a:stretch/>
        </p:blipFill>
        <p:spPr>
          <a:xfrm>
            <a:off x="11128462" y="5394787"/>
            <a:ext cx="1063538" cy="1231095"/>
          </a:xfrm>
          <a:prstGeom prst="rect">
            <a:avLst/>
          </a:prstGeom>
        </p:spPr>
      </p:pic>
    </p:spTree>
    <p:extLst>
      <p:ext uri="{BB962C8B-B14F-4D97-AF65-F5344CB8AC3E}">
        <p14:creationId xmlns:p14="http://schemas.microsoft.com/office/powerpoint/2010/main" val="25296205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317D7DB-F5D5-4AAA-A4F9-22CED4CA29E3}"/>
              </a:ext>
            </a:extLst>
          </p:cNvPr>
          <p:cNvSpPr/>
          <p:nvPr/>
        </p:nvSpPr>
        <p:spPr>
          <a:xfrm>
            <a:off x="0" y="6625882"/>
            <a:ext cx="12191999" cy="232117"/>
          </a:xfrm>
          <a:prstGeom prst="rect">
            <a:avLst/>
          </a:prstGeom>
          <a:solidFill>
            <a:schemeClr val="accent6">
              <a:lumMod val="7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ln w="0"/>
                <a:solidFill>
                  <a:schemeClr val="tx1"/>
                </a:solidFill>
                <a:effectLst>
                  <a:outerShdw blurRad="38100" dist="19050" dir="2700000" algn="tl" rotWithShape="0">
                    <a:schemeClr val="dk1">
                      <a:alpha val="40000"/>
                    </a:schemeClr>
                  </a:outerShdw>
                </a:effectLst>
              </a:rPr>
              <a:t>P H V PAVAN KUMAR – CB.EN.P2CEN20020 - CENTER OF COMPUTATIONAL ENGINEERING AND NETWORKING (CEN)</a:t>
            </a:r>
            <a:endParaRPr lang="en-IN" sz="1400" dirty="0">
              <a:ln w="0"/>
              <a:solidFill>
                <a:schemeClr val="tx1"/>
              </a:solidFill>
              <a:effectLst>
                <a:outerShdw blurRad="38100" dist="19050" dir="2700000" algn="tl" rotWithShape="0">
                  <a:schemeClr val="dk1">
                    <a:alpha val="40000"/>
                  </a:schemeClr>
                </a:outerShdw>
              </a:effectLst>
            </a:endParaRPr>
          </a:p>
        </p:txBody>
      </p:sp>
      <p:pic>
        <p:nvPicPr>
          <p:cNvPr id="5" name="Picture 4">
            <a:extLst>
              <a:ext uri="{FF2B5EF4-FFF2-40B4-BE49-F238E27FC236}">
                <a16:creationId xmlns:a16="http://schemas.microsoft.com/office/drawing/2014/main" id="{3A078991-0C25-454A-8AEF-F47D052AF6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851731" cy="1828800"/>
          </a:xfrm>
          <a:prstGeom prst="rect">
            <a:avLst/>
          </a:prstGeom>
        </p:spPr>
      </p:pic>
      <p:pic>
        <p:nvPicPr>
          <p:cNvPr id="8" name="Picture 7">
            <a:extLst>
              <a:ext uri="{FF2B5EF4-FFF2-40B4-BE49-F238E27FC236}">
                <a16:creationId xmlns:a16="http://schemas.microsoft.com/office/drawing/2014/main" id="{59364DF5-3046-4874-8159-BDB5F8880C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65058" y="1"/>
            <a:ext cx="1026942" cy="1026942"/>
          </a:xfrm>
          <a:prstGeom prst="rect">
            <a:avLst/>
          </a:prstGeom>
        </p:spPr>
      </p:pic>
      <p:pic>
        <p:nvPicPr>
          <p:cNvPr id="15" name="Picture 14">
            <a:extLst>
              <a:ext uri="{FF2B5EF4-FFF2-40B4-BE49-F238E27FC236}">
                <a16:creationId xmlns:a16="http://schemas.microsoft.com/office/drawing/2014/main" id="{1A589740-E171-4A8B-88B3-E6AA098EC2A8}"/>
              </a:ext>
            </a:extLst>
          </p:cNvPr>
          <p:cNvPicPr>
            <a:picLocks noChangeAspect="1"/>
          </p:cNvPicPr>
          <p:nvPr/>
        </p:nvPicPr>
        <p:blipFill rotWithShape="1">
          <a:blip r:embed="rId4">
            <a:extLst>
              <a:ext uri="{28A0092B-C50C-407E-A947-70E740481C1C}">
                <a14:useLocalDpi xmlns:a14="http://schemas.microsoft.com/office/drawing/2010/main" val="0"/>
              </a:ext>
            </a:extLst>
          </a:blip>
          <a:srcRect l="12200" t="5252" r="14032" b="10399"/>
          <a:stretch/>
        </p:blipFill>
        <p:spPr>
          <a:xfrm>
            <a:off x="11329179" y="5598939"/>
            <a:ext cx="862820" cy="1026943"/>
          </a:xfrm>
          <a:prstGeom prst="rect">
            <a:avLst/>
          </a:prstGeom>
        </p:spPr>
      </p:pic>
      <p:sp>
        <p:nvSpPr>
          <p:cNvPr id="52" name="Oval 51">
            <a:extLst>
              <a:ext uri="{FF2B5EF4-FFF2-40B4-BE49-F238E27FC236}">
                <a16:creationId xmlns:a16="http://schemas.microsoft.com/office/drawing/2014/main" id="{F1802E33-0ED0-4628-AFDC-76BD7BC40A98}"/>
              </a:ext>
            </a:extLst>
          </p:cNvPr>
          <p:cNvSpPr/>
          <p:nvPr/>
        </p:nvSpPr>
        <p:spPr>
          <a:xfrm>
            <a:off x="9010733" y="3723996"/>
            <a:ext cx="332669" cy="23211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Title 5">
            <a:extLst>
              <a:ext uri="{FF2B5EF4-FFF2-40B4-BE49-F238E27FC236}">
                <a16:creationId xmlns:a16="http://schemas.microsoft.com/office/drawing/2014/main" id="{07342C74-A94F-4C00-9C61-76F2A48F68BB}"/>
              </a:ext>
            </a:extLst>
          </p:cNvPr>
          <p:cNvSpPr>
            <a:spLocks noGrp="1"/>
          </p:cNvSpPr>
          <p:nvPr>
            <p:ph type="title"/>
          </p:nvPr>
        </p:nvSpPr>
        <p:spPr>
          <a:xfrm>
            <a:off x="961362" y="587358"/>
            <a:ext cx="3747868" cy="563343"/>
          </a:xfrm>
        </p:spPr>
        <p:txBody>
          <a:bodyPr>
            <a:normAutofit fontScale="90000"/>
          </a:bodyPr>
          <a:lstStyle/>
          <a:p>
            <a:r>
              <a:rPr lang="en-US" b="1" u="sng" dirty="0"/>
              <a:t>Literature Review</a:t>
            </a:r>
            <a:endParaRPr lang="en-IN" b="1" u="sng" dirty="0"/>
          </a:p>
        </p:txBody>
      </p:sp>
      <p:sp>
        <p:nvSpPr>
          <p:cNvPr id="12" name="Cloud 11">
            <a:extLst>
              <a:ext uri="{FF2B5EF4-FFF2-40B4-BE49-F238E27FC236}">
                <a16:creationId xmlns:a16="http://schemas.microsoft.com/office/drawing/2014/main" id="{B22FDDEF-AC63-452E-9F4D-6E4124105469}"/>
              </a:ext>
            </a:extLst>
          </p:cNvPr>
          <p:cNvSpPr/>
          <p:nvPr/>
        </p:nvSpPr>
        <p:spPr>
          <a:xfrm>
            <a:off x="559777" y="805723"/>
            <a:ext cx="11072446" cy="5674693"/>
          </a:xfrm>
          <a:prstGeom prst="cloud">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lnSpc>
                <a:spcPct val="90000"/>
              </a:lnSpc>
              <a:spcBef>
                <a:spcPts val="1000"/>
              </a:spcBef>
            </a:pPr>
            <a:r>
              <a:rPr lang="en-US" sz="2400" b="1" dirty="0">
                <a:solidFill>
                  <a:prstClr val="black"/>
                </a:solidFill>
              </a:rPr>
              <a:t>3) </a:t>
            </a:r>
            <a:r>
              <a:rPr lang="en-US" sz="2400" b="1" u="sng" dirty="0">
                <a:solidFill>
                  <a:prstClr val="black"/>
                </a:solidFill>
              </a:rPr>
              <a:t>Automatic Plant Watering System using – Arduino UNO for University Park </a:t>
            </a:r>
          </a:p>
          <a:p>
            <a:pPr marL="342900" lvl="0" indent="-342900">
              <a:lnSpc>
                <a:spcPct val="90000"/>
              </a:lnSpc>
              <a:spcBef>
                <a:spcPts val="1000"/>
              </a:spcBef>
              <a:buFont typeface="Wingdings" panose="05000000000000000000" pitchFamily="2" charset="2"/>
              <a:buChar char="v"/>
            </a:pPr>
            <a:r>
              <a:rPr lang="en-US" sz="2400" dirty="0">
                <a:solidFill>
                  <a:prstClr val="black"/>
                </a:solidFill>
              </a:rPr>
              <a:t>To make the gardener works easily, the automatic plant watering system is created.</a:t>
            </a:r>
          </a:p>
          <a:p>
            <a:pPr marL="342900" lvl="0" indent="-342900">
              <a:lnSpc>
                <a:spcPct val="90000"/>
              </a:lnSpc>
              <a:spcBef>
                <a:spcPts val="1000"/>
              </a:spcBef>
              <a:buFont typeface="Wingdings" panose="05000000000000000000" pitchFamily="2" charset="2"/>
              <a:buChar char="v"/>
            </a:pPr>
            <a:endParaRPr lang="en-US" sz="2400" dirty="0">
              <a:solidFill>
                <a:prstClr val="black"/>
              </a:solidFill>
            </a:endParaRPr>
          </a:p>
          <a:p>
            <a:pPr marL="342900" lvl="0" indent="-342900">
              <a:lnSpc>
                <a:spcPct val="90000"/>
              </a:lnSpc>
              <a:spcBef>
                <a:spcPts val="1000"/>
              </a:spcBef>
              <a:buFont typeface="Wingdings" panose="05000000000000000000" pitchFamily="2" charset="2"/>
              <a:buChar char="v"/>
            </a:pPr>
            <a:r>
              <a:rPr lang="en-US" sz="2400" dirty="0">
                <a:solidFill>
                  <a:prstClr val="black"/>
                </a:solidFill>
              </a:rPr>
              <a:t>This system uses Arduino UNO board, which consists of ATmega328 microcontroller</a:t>
            </a:r>
          </a:p>
          <a:p>
            <a:pPr marL="342900" lvl="0" indent="-342900">
              <a:lnSpc>
                <a:spcPct val="90000"/>
              </a:lnSpc>
              <a:spcBef>
                <a:spcPts val="1000"/>
              </a:spcBef>
              <a:buFont typeface="Wingdings" panose="05000000000000000000" pitchFamily="2" charset="2"/>
              <a:buChar char="v"/>
            </a:pPr>
            <a:endParaRPr lang="en-US" sz="2400" dirty="0">
              <a:solidFill>
                <a:prstClr val="black"/>
              </a:solidFill>
            </a:endParaRPr>
          </a:p>
          <a:p>
            <a:pPr marL="342900" lvl="0" indent="-342900">
              <a:lnSpc>
                <a:spcPct val="90000"/>
              </a:lnSpc>
              <a:spcBef>
                <a:spcPts val="1000"/>
              </a:spcBef>
              <a:buFont typeface="Wingdings" panose="05000000000000000000" pitchFamily="2" charset="2"/>
              <a:buChar char="v"/>
            </a:pPr>
            <a:r>
              <a:rPr lang="en-US" sz="2400" dirty="0">
                <a:solidFill>
                  <a:prstClr val="black"/>
                </a:solidFill>
              </a:rPr>
              <a:t>This system automation is designed to be assistive for the University Park.</a:t>
            </a:r>
          </a:p>
        </p:txBody>
      </p:sp>
      <p:pic>
        <p:nvPicPr>
          <p:cNvPr id="9" name="Picture 8">
            <a:extLst>
              <a:ext uri="{FF2B5EF4-FFF2-40B4-BE49-F238E27FC236}">
                <a16:creationId xmlns:a16="http://schemas.microsoft.com/office/drawing/2014/main" id="{EDDE4C9E-7310-4618-967E-3B8E7084E06E}"/>
              </a:ext>
            </a:extLst>
          </p:cNvPr>
          <p:cNvPicPr>
            <a:picLocks noChangeAspect="1"/>
          </p:cNvPicPr>
          <p:nvPr/>
        </p:nvPicPr>
        <p:blipFill rotWithShape="1">
          <a:blip r:embed="rId4">
            <a:extLst>
              <a:ext uri="{28A0092B-C50C-407E-A947-70E740481C1C}">
                <a14:useLocalDpi xmlns:a14="http://schemas.microsoft.com/office/drawing/2010/main" val="0"/>
              </a:ext>
            </a:extLst>
          </a:blip>
          <a:srcRect l="12200" t="5252" r="14032" b="10399"/>
          <a:stretch/>
        </p:blipFill>
        <p:spPr>
          <a:xfrm>
            <a:off x="11128462" y="5394787"/>
            <a:ext cx="1063538" cy="1231095"/>
          </a:xfrm>
          <a:prstGeom prst="rect">
            <a:avLst/>
          </a:prstGeom>
        </p:spPr>
      </p:pic>
    </p:spTree>
    <p:extLst>
      <p:ext uri="{BB962C8B-B14F-4D97-AF65-F5344CB8AC3E}">
        <p14:creationId xmlns:p14="http://schemas.microsoft.com/office/powerpoint/2010/main" val="6592481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317D7DB-F5D5-4AAA-A4F9-22CED4CA29E3}"/>
              </a:ext>
            </a:extLst>
          </p:cNvPr>
          <p:cNvSpPr/>
          <p:nvPr/>
        </p:nvSpPr>
        <p:spPr>
          <a:xfrm>
            <a:off x="0" y="6625882"/>
            <a:ext cx="12191999" cy="232117"/>
          </a:xfrm>
          <a:prstGeom prst="rect">
            <a:avLst/>
          </a:prstGeom>
          <a:solidFill>
            <a:schemeClr val="accent6">
              <a:lumMod val="7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ln w="0"/>
                <a:solidFill>
                  <a:schemeClr val="tx1"/>
                </a:solidFill>
                <a:effectLst>
                  <a:outerShdw blurRad="38100" dist="19050" dir="2700000" algn="tl" rotWithShape="0">
                    <a:schemeClr val="dk1">
                      <a:alpha val="40000"/>
                    </a:schemeClr>
                  </a:outerShdw>
                </a:effectLst>
              </a:rPr>
              <a:t>P H V PAVAN KUMAR – CB.EN.P2CEN20020 - CENTER OF COMPUTATIONAL ENGINEERING AND NETWORKING (CEN)</a:t>
            </a:r>
            <a:endParaRPr lang="en-IN" sz="1400" dirty="0">
              <a:ln w="0"/>
              <a:solidFill>
                <a:schemeClr val="tx1"/>
              </a:solidFill>
              <a:effectLst>
                <a:outerShdw blurRad="38100" dist="19050" dir="2700000" algn="tl" rotWithShape="0">
                  <a:schemeClr val="dk1">
                    <a:alpha val="40000"/>
                  </a:schemeClr>
                </a:outerShdw>
              </a:effectLst>
            </a:endParaRPr>
          </a:p>
        </p:txBody>
      </p:sp>
      <p:pic>
        <p:nvPicPr>
          <p:cNvPr id="5" name="Picture 4">
            <a:extLst>
              <a:ext uri="{FF2B5EF4-FFF2-40B4-BE49-F238E27FC236}">
                <a16:creationId xmlns:a16="http://schemas.microsoft.com/office/drawing/2014/main" id="{3A078991-0C25-454A-8AEF-F47D052AF6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851731" cy="1828800"/>
          </a:xfrm>
          <a:prstGeom prst="rect">
            <a:avLst/>
          </a:prstGeom>
        </p:spPr>
      </p:pic>
      <p:pic>
        <p:nvPicPr>
          <p:cNvPr id="8" name="Picture 7">
            <a:extLst>
              <a:ext uri="{FF2B5EF4-FFF2-40B4-BE49-F238E27FC236}">
                <a16:creationId xmlns:a16="http://schemas.microsoft.com/office/drawing/2014/main" id="{59364DF5-3046-4874-8159-BDB5F8880C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65058" y="1"/>
            <a:ext cx="1026942" cy="1026942"/>
          </a:xfrm>
          <a:prstGeom prst="rect">
            <a:avLst/>
          </a:prstGeom>
        </p:spPr>
      </p:pic>
      <p:pic>
        <p:nvPicPr>
          <p:cNvPr id="15" name="Picture 14">
            <a:extLst>
              <a:ext uri="{FF2B5EF4-FFF2-40B4-BE49-F238E27FC236}">
                <a16:creationId xmlns:a16="http://schemas.microsoft.com/office/drawing/2014/main" id="{1A589740-E171-4A8B-88B3-E6AA098EC2A8}"/>
              </a:ext>
            </a:extLst>
          </p:cNvPr>
          <p:cNvPicPr>
            <a:picLocks noChangeAspect="1"/>
          </p:cNvPicPr>
          <p:nvPr/>
        </p:nvPicPr>
        <p:blipFill rotWithShape="1">
          <a:blip r:embed="rId4">
            <a:extLst>
              <a:ext uri="{28A0092B-C50C-407E-A947-70E740481C1C}">
                <a14:useLocalDpi xmlns:a14="http://schemas.microsoft.com/office/drawing/2010/main" val="0"/>
              </a:ext>
            </a:extLst>
          </a:blip>
          <a:srcRect l="12200" t="5252" r="14032" b="10399"/>
          <a:stretch/>
        </p:blipFill>
        <p:spPr>
          <a:xfrm>
            <a:off x="11329179" y="5598939"/>
            <a:ext cx="862820" cy="1026943"/>
          </a:xfrm>
          <a:prstGeom prst="rect">
            <a:avLst/>
          </a:prstGeom>
        </p:spPr>
      </p:pic>
      <p:sp>
        <p:nvSpPr>
          <p:cNvPr id="52" name="Oval 51">
            <a:extLst>
              <a:ext uri="{FF2B5EF4-FFF2-40B4-BE49-F238E27FC236}">
                <a16:creationId xmlns:a16="http://schemas.microsoft.com/office/drawing/2014/main" id="{F1802E33-0ED0-4628-AFDC-76BD7BC40A98}"/>
              </a:ext>
            </a:extLst>
          </p:cNvPr>
          <p:cNvSpPr/>
          <p:nvPr/>
        </p:nvSpPr>
        <p:spPr>
          <a:xfrm>
            <a:off x="9010733" y="3723996"/>
            <a:ext cx="332669" cy="23211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Title 5">
            <a:extLst>
              <a:ext uri="{FF2B5EF4-FFF2-40B4-BE49-F238E27FC236}">
                <a16:creationId xmlns:a16="http://schemas.microsoft.com/office/drawing/2014/main" id="{07342C74-A94F-4C00-9C61-76F2A48F68BB}"/>
              </a:ext>
            </a:extLst>
          </p:cNvPr>
          <p:cNvSpPr>
            <a:spLocks noGrp="1"/>
          </p:cNvSpPr>
          <p:nvPr>
            <p:ph type="title"/>
          </p:nvPr>
        </p:nvSpPr>
        <p:spPr>
          <a:xfrm>
            <a:off x="961362" y="587358"/>
            <a:ext cx="3976398" cy="594328"/>
          </a:xfrm>
        </p:spPr>
        <p:txBody>
          <a:bodyPr>
            <a:normAutofit fontScale="90000"/>
          </a:bodyPr>
          <a:lstStyle/>
          <a:p>
            <a:r>
              <a:rPr lang="en-US" b="1" u="sng" dirty="0"/>
              <a:t>Problem Definition</a:t>
            </a:r>
            <a:endParaRPr lang="en-IN" b="1" u="sng" dirty="0"/>
          </a:p>
        </p:txBody>
      </p:sp>
      <p:sp>
        <p:nvSpPr>
          <p:cNvPr id="12" name="Cloud 11">
            <a:extLst>
              <a:ext uri="{FF2B5EF4-FFF2-40B4-BE49-F238E27FC236}">
                <a16:creationId xmlns:a16="http://schemas.microsoft.com/office/drawing/2014/main" id="{B22FDDEF-AC63-452E-9F4D-6E4124105469}"/>
              </a:ext>
            </a:extLst>
          </p:cNvPr>
          <p:cNvSpPr/>
          <p:nvPr/>
        </p:nvSpPr>
        <p:spPr>
          <a:xfrm>
            <a:off x="606083" y="873512"/>
            <a:ext cx="11072446" cy="5674693"/>
          </a:xfrm>
          <a:prstGeom prst="cloud">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Wingdings" panose="05000000000000000000" pitchFamily="2" charset="2"/>
              <a:buChar char="v"/>
            </a:pPr>
            <a:r>
              <a:rPr lang="en-US" sz="2400" dirty="0">
                <a:solidFill>
                  <a:schemeClr val="tx1"/>
                </a:solidFill>
              </a:rPr>
              <a:t>Basically to automate the irrigation.</a:t>
            </a:r>
          </a:p>
          <a:p>
            <a:pPr marL="342900" indent="-342900">
              <a:buFont typeface="Wingdings" panose="05000000000000000000" pitchFamily="2" charset="2"/>
              <a:buChar char="v"/>
            </a:pPr>
            <a:r>
              <a:rPr lang="en-US" sz="2400" dirty="0">
                <a:solidFill>
                  <a:schemeClr val="tx1"/>
                </a:solidFill>
              </a:rPr>
              <a:t>I am  developing  automate water monitoring system which will automate the irrigation system in the absence of human being also.</a:t>
            </a:r>
          </a:p>
          <a:p>
            <a:pPr marL="342900" indent="-342900">
              <a:buFont typeface="Wingdings" panose="05000000000000000000" pitchFamily="2" charset="2"/>
              <a:buChar char="v"/>
            </a:pPr>
            <a:r>
              <a:rPr lang="en-US" sz="2400" dirty="0">
                <a:solidFill>
                  <a:schemeClr val="tx1"/>
                </a:solidFill>
              </a:rPr>
              <a:t>No need to monitor the plant or the cultivation area.</a:t>
            </a:r>
          </a:p>
          <a:p>
            <a:pPr marL="342900" indent="-342900">
              <a:buFont typeface="Wingdings" panose="05000000000000000000" pitchFamily="2" charset="2"/>
              <a:buChar char="v"/>
            </a:pPr>
            <a:r>
              <a:rPr lang="en-US" sz="2400" dirty="0">
                <a:solidFill>
                  <a:schemeClr val="tx1"/>
                </a:solidFill>
              </a:rPr>
              <a:t>No wastage of water.</a:t>
            </a:r>
          </a:p>
          <a:p>
            <a:pPr marL="342900" indent="-342900">
              <a:buFont typeface="Wingdings" panose="05000000000000000000" pitchFamily="2" charset="2"/>
              <a:buChar char="v"/>
            </a:pPr>
            <a:r>
              <a:rPr lang="en-US" sz="2400" dirty="0">
                <a:solidFill>
                  <a:schemeClr val="tx1"/>
                </a:solidFill>
              </a:rPr>
              <a:t>By supplying sufficient amount of water to plant one can grow the plants and cultivate in a better way.</a:t>
            </a:r>
          </a:p>
          <a:p>
            <a:pPr marL="342900" indent="-342900">
              <a:buFont typeface="Wingdings" panose="05000000000000000000" pitchFamily="2" charset="2"/>
              <a:buChar char="v"/>
            </a:pPr>
            <a:r>
              <a:rPr lang="en-US" sz="2400" dirty="0">
                <a:solidFill>
                  <a:schemeClr val="tx1"/>
                </a:solidFill>
              </a:rPr>
              <a:t>One can reduce human efforts.</a:t>
            </a:r>
          </a:p>
          <a:p>
            <a:pPr marL="342900" indent="-342900">
              <a:buFont typeface="Wingdings" panose="05000000000000000000" pitchFamily="2" charset="2"/>
              <a:buChar char="v"/>
            </a:pPr>
            <a:r>
              <a:rPr lang="en-US" sz="2400" dirty="0">
                <a:solidFill>
                  <a:schemeClr val="tx1"/>
                </a:solidFill>
              </a:rPr>
              <a:t>So, basically like a one time investment.</a:t>
            </a:r>
          </a:p>
        </p:txBody>
      </p:sp>
      <p:pic>
        <p:nvPicPr>
          <p:cNvPr id="9" name="Picture 8">
            <a:extLst>
              <a:ext uri="{FF2B5EF4-FFF2-40B4-BE49-F238E27FC236}">
                <a16:creationId xmlns:a16="http://schemas.microsoft.com/office/drawing/2014/main" id="{AC79382A-D2C8-42E6-9F13-31AF57AECCEE}"/>
              </a:ext>
            </a:extLst>
          </p:cNvPr>
          <p:cNvPicPr>
            <a:picLocks noChangeAspect="1"/>
          </p:cNvPicPr>
          <p:nvPr/>
        </p:nvPicPr>
        <p:blipFill rotWithShape="1">
          <a:blip r:embed="rId4">
            <a:extLst>
              <a:ext uri="{28A0092B-C50C-407E-A947-70E740481C1C}">
                <a14:useLocalDpi xmlns:a14="http://schemas.microsoft.com/office/drawing/2010/main" val="0"/>
              </a:ext>
            </a:extLst>
          </a:blip>
          <a:srcRect l="12200" t="5252" r="14032" b="10399"/>
          <a:stretch/>
        </p:blipFill>
        <p:spPr>
          <a:xfrm>
            <a:off x="11128462" y="5394787"/>
            <a:ext cx="1063538" cy="1231095"/>
          </a:xfrm>
          <a:prstGeom prst="rect">
            <a:avLst/>
          </a:prstGeom>
        </p:spPr>
      </p:pic>
    </p:spTree>
    <p:extLst>
      <p:ext uri="{BB962C8B-B14F-4D97-AF65-F5344CB8AC3E}">
        <p14:creationId xmlns:p14="http://schemas.microsoft.com/office/powerpoint/2010/main" val="16764043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317D7DB-F5D5-4AAA-A4F9-22CED4CA29E3}"/>
              </a:ext>
            </a:extLst>
          </p:cNvPr>
          <p:cNvSpPr/>
          <p:nvPr/>
        </p:nvSpPr>
        <p:spPr>
          <a:xfrm>
            <a:off x="0" y="6625882"/>
            <a:ext cx="12191999" cy="232117"/>
          </a:xfrm>
          <a:prstGeom prst="rect">
            <a:avLst/>
          </a:prstGeom>
          <a:solidFill>
            <a:schemeClr val="accent6">
              <a:lumMod val="7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ln w="0"/>
                <a:solidFill>
                  <a:schemeClr val="tx1"/>
                </a:solidFill>
                <a:effectLst>
                  <a:outerShdw blurRad="38100" dist="19050" dir="2700000" algn="tl" rotWithShape="0">
                    <a:schemeClr val="dk1">
                      <a:alpha val="40000"/>
                    </a:schemeClr>
                  </a:outerShdw>
                </a:effectLst>
              </a:rPr>
              <a:t>P H V PAVAN KUMAR – CB.EN.P2CEN20020 - CENTER OF COMPUTATIONAL ENGINEERING AND NETWORKING (CEN)</a:t>
            </a:r>
            <a:endParaRPr lang="en-IN" sz="1400" dirty="0">
              <a:ln w="0"/>
              <a:solidFill>
                <a:schemeClr val="tx1"/>
              </a:solidFill>
              <a:effectLst>
                <a:outerShdw blurRad="38100" dist="19050" dir="2700000" algn="tl" rotWithShape="0">
                  <a:schemeClr val="dk1">
                    <a:alpha val="40000"/>
                  </a:schemeClr>
                </a:outerShdw>
              </a:effectLst>
            </a:endParaRPr>
          </a:p>
        </p:txBody>
      </p:sp>
      <p:pic>
        <p:nvPicPr>
          <p:cNvPr id="5" name="Picture 4">
            <a:extLst>
              <a:ext uri="{FF2B5EF4-FFF2-40B4-BE49-F238E27FC236}">
                <a16:creationId xmlns:a16="http://schemas.microsoft.com/office/drawing/2014/main" id="{3A078991-0C25-454A-8AEF-F47D052AF6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851731" cy="1828800"/>
          </a:xfrm>
          <a:prstGeom prst="rect">
            <a:avLst/>
          </a:prstGeom>
        </p:spPr>
      </p:pic>
      <p:pic>
        <p:nvPicPr>
          <p:cNvPr id="8" name="Picture 7">
            <a:extLst>
              <a:ext uri="{FF2B5EF4-FFF2-40B4-BE49-F238E27FC236}">
                <a16:creationId xmlns:a16="http://schemas.microsoft.com/office/drawing/2014/main" id="{59364DF5-3046-4874-8159-BDB5F8880C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65058" y="1"/>
            <a:ext cx="1026942" cy="1026942"/>
          </a:xfrm>
          <a:prstGeom prst="rect">
            <a:avLst/>
          </a:prstGeom>
        </p:spPr>
      </p:pic>
      <p:sp>
        <p:nvSpPr>
          <p:cNvPr id="52" name="Oval 51">
            <a:extLst>
              <a:ext uri="{FF2B5EF4-FFF2-40B4-BE49-F238E27FC236}">
                <a16:creationId xmlns:a16="http://schemas.microsoft.com/office/drawing/2014/main" id="{F1802E33-0ED0-4628-AFDC-76BD7BC40A98}"/>
              </a:ext>
            </a:extLst>
          </p:cNvPr>
          <p:cNvSpPr/>
          <p:nvPr/>
        </p:nvSpPr>
        <p:spPr>
          <a:xfrm>
            <a:off x="9010733" y="3723996"/>
            <a:ext cx="332669" cy="23211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Title 5">
            <a:extLst>
              <a:ext uri="{FF2B5EF4-FFF2-40B4-BE49-F238E27FC236}">
                <a16:creationId xmlns:a16="http://schemas.microsoft.com/office/drawing/2014/main" id="{07342C74-A94F-4C00-9C61-76F2A48F68BB}"/>
              </a:ext>
            </a:extLst>
          </p:cNvPr>
          <p:cNvSpPr>
            <a:spLocks noGrp="1"/>
          </p:cNvSpPr>
          <p:nvPr>
            <p:ph type="title"/>
          </p:nvPr>
        </p:nvSpPr>
        <p:spPr>
          <a:xfrm>
            <a:off x="961361" y="587359"/>
            <a:ext cx="4032669" cy="502888"/>
          </a:xfrm>
        </p:spPr>
        <p:txBody>
          <a:bodyPr>
            <a:normAutofit fontScale="90000"/>
          </a:bodyPr>
          <a:lstStyle/>
          <a:p>
            <a:r>
              <a:rPr lang="en-IN" b="1" u="sng" dirty="0"/>
              <a:t>Objectives</a:t>
            </a:r>
          </a:p>
        </p:txBody>
      </p:sp>
      <p:sp>
        <p:nvSpPr>
          <p:cNvPr id="9" name="Cloud 8">
            <a:extLst>
              <a:ext uri="{FF2B5EF4-FFF2-40B4-BE49-F238E27FC236}">
                <a16:creationId xmlns:a16="http://schemas.microsoft.com/office/drawing/2014/main" id="{A107792D-C74C-4682-A28F-460C1B3C681E}"/>
              </a:ext>
            </a:extLst>
          </p:cNvPr>
          <p:cNvSpPr/>
          <p:nvPr/>
        </p:nvSpPr>
        <p:spPr>
          <a:xfrm>
            <a:off x="559777" y="805723"/>
            <a:ext cx="11072446" cy="5674693"/>
          </a:xfrm>
          <a:prstGeom prst="cloud">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Wingdings" panose="05000000000000000000" pitchFamily="2" charset="2"/>
              <a:buChar char="v"/>
            </a:pPr>
            <a:r>
              <a:rPr lang="en-US" sz="2400" dirty="0">
                <a:solidFill>
                  <a:schemeClr val="tx1"/>
                </a:solidFill>
              </a:rPr>
              <a:t>So Basically to automate the plant watering system which monitors the plant at regular basics and supplies the water when the soil moisture sensor senses low moisture level  of water in the soil with out the presence of human being so one can do there work in an effective way and no need to worry about watering there plants frequently. </a:t>
            </a:r>
          </a:p>
        </p:txBody>
      </p:sp>
      <p:pic>
        <p:nvPicPr>
          <p:cNvPr id="11" name="Picture 10">
            <a:extLst>
              <a:ext uri="{FF2B5EF4-FFF2-40B4-BE49-F238E27FC236}">
                <a16:creationId xmlns:a16="http://schemas.microsoft.com/office/drawing/2014/main" id="{A9E95E7C-3258-440A-8100-80A599A6963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63299" y="5656730"/>
            <a:ext cx="928216" cy="972321"/>
          </a:xfrm>
          <a:prstGeom prst="rect">
            <a:avLst/>
          </a:prstGeom>
        </p:spPr>
      </p:pic>
      <p:sp>
        <p:nvSpPr>
          <p:cNvPr id="12" name="Cloud 11">
            <a:extLst>
              <a:ext uri="{FF2B5EF4-FFF2-40B4-BE49-F238E27FC236}">
                <a16:creationId xmlns:a16="http://schemas.microsoft.com/office/drawing/2014/main" id="{D87AF4D8-6332-4885-A53B-B6AB93417B16}"/>
              </a:ext>
            </a:extLst>
          </p:cNvPr>
          <p:cNvSpPr/>
          <p:nvPr/>
        </p:nvSpPr>
        <p:spPr>
          <a:xfrm>
            <a:off x="10227212" y="5205046"/>
            <a:ext cx="534573" cy="393893"/>
          </a:xfrm>
          <a:prstGeom prst="cloud">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Cloud 15">
            <a:extLst>
              <a:ext uri="{FF2B5EF4-FFF2-40B4-BE49-F238E27FC236}">
                <a16:creationId xmlns:a16="http://schemas.microsoft.com/office/drawing/2014/main" id="{36C152F5-A76D-4C01-9535-2D4908E39007}"/>
              </a:ext>
            </a:extLst>
          </p:cNvPr>
          <p:cNvSpPr/>
          <p:nvPr/>
        </p:nvSpPr>
        <p:spPr>
          <a:xfrm>
            <a:off x="10752152" y="5552364"/>
            <a:ext cx="310663" cy="264939"/>
          </a:xfrm>
          <a:prstGeom prst="cloud">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Cloud 16">
            <a:extLst>
              <a:ext uri="{FF2B5EF4-FFF2-40B4-BE49-F238E27FC236}">
                <a16:creationId xmlns:a16="http://schemas.microsoft.com/office/drawing/2014/main" id="{3D91E90E-FB06-4C65-86BC-A48783A45386}"/>
              </a:ext>
            </a:extLst>
          </p:cNvPr>
          <p:cNvSpPr/>
          <p:nvPr/>
        </p:nvSpPr>
        <p:spPr>
          <a:xfrm>
            <a:off x="11062815" y="5877950"/>
            <a:ext cx="152400" cy="152400"/>
          </a:xfrm>
          <a:prstGeom prst="cloud">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7715121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317D7DB-F5D5-4AAA-A4F9-22CED4CA29E3}"/>
              </a:ext>
            </a:extLst>
          </p:cNvPr>
          <p:cNvSpPr/>
          <p:nvPr/>
        </p:nvSpPr>
        <p:spPr>
          <a:xfrm>
            <a:off x="0" y="6625882"/>
            <a:ext cx="12191999" cy="232117"/>
          </a:xfrm>
          <a:prstGeom prst="rect">
            <a:avLst/>
          </a:prstGeom>
          <a:solidFill>
            <a:schemeClr val="accent6">
              <a:lumMod val="7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ln w="0"/>
                <a:solidFill>
                  <a:schemeClr val="tx1"/>
                </a:solidFill>
                <a:effectLst>
                  <a:outerShdw blurRad="38100" dist="19050" dir="2700000" algn="tl" rotWithShape="0">
                    <a:schemeClr val="dk1">
                      <a:alpha val="40000"/>
                    </a:schemeClr>
                  </a:outerShdw>
                </a:effectLst>
              </a:rPr>
              <a:t>P H V PAVAN KUMAR – CB.EN.P2CEN20020 - CENTER OF COMPUTATIONAL ENGINEERING AND NETWORKING (CEN)</a:t>
            </a:r>
            <a:endParaRPr lang="en-IN" sz="1400" dirty="0">
              <a:ln w="0"/>
              <a:solidFill>
                <a:schemeClr val="tx1"/>
              </a:solidFill>
              <a:effectLst>
                <a:outerShdw blurRad="38100" dist="19050" dir="2700000" algn="tl" rotWithShape="0">
                  <a:schemeClr val="dk1">
                    <a:alpha val="40000"/>
                  </a:schemeClr>
                </a:outerShdw>
              </a:effectLst>
            </a:endParaRPr>
          </a:p>
        </p:txBody>
      </p:sp>
      <p:pic>
        <p:nvPicPr>
          <p:cNvPr id="5" name="Picture 4">
            <a:extLst>
              <a:ext uri="{FF2B5EF4-FFF2-40B4-BE49-F238E27FC236}">
                <a16:creationId xmlns:a16="http://schemas.microsoft.com/office/drawing/2014/main" id="{3A078991-0C25-454A-8AEF-F47D052AF6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851731" cy="1828800"/>
          </a:xfrm>
          <a:prstGeom prst="rect">
            <a:avLst/>
          </a:prstGeom>
        </p:spPr>
      </p:pic>
      <p:pic>
        <p:nvPicPr>
          <p:cNvPr id="8" name="Picture 7">
            <a:extLst>
              <a:ext uri="{FF2B5EF4-FFF2-40B4-BE49-F238E27FC236}">
                <a16:creationId xmlns:a16="http://schemas.microsoft.com/office/drawing/2014/main" id="{59364DF5-3046-4874-8159-BDB5F8880C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65058" y="1"/>
            <a:ext cx="1026942" cy="1026942"/>
          </a:xfrm>
          <a:prstGeom prst="rect">
            <a:avLst/>
          </a:prstGeom>
        </p:spPr>
      </p:pic>
      <p:sp>
        <p:nvSpPr>
          <p:cNvPr id="52" name="Oval 51">
            <a:extLst>
              <a:ext uri="{FF2B5EF4-FFF2-40B4-BE49-F238E27FC236}">
                <a16:creationId xmlns:a16="http://schemas.microsoft.com/office/drawing/2014/main" id="{F1802E33-0ED0-4628-AFDC-76BD7BC40A98}"/>
              </a:ext>
            </a:extLst>
          </p:cNvPr>
          <p:cNvSpPr/>
          <p:nvPr/>
        </p:nvSpPr>
        <p:spPr>
          <a:xfrm>
            <a:off x="9010733" y="3723996"/>
            <a:ext cx="332669" cy="23211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Title 5">
            <a:extLst>
              <a:ext uri="{FF2B5EF4-FFF2-40B4-BE49-F238E27FC236}">
                <a16:creationId xmlns:a16="http://schemas.microsoft.com/office/drawing/2014/main" id="{07342C74-A94F-4C00-9C61-76F2A48F68BB}"/>
              </a:ext>
            </a:extLst>
          </p:cNvPr>
          <p:cNvSpPr>
            <a:spLocks noGrp="1"/>
          </p:cNvSpPr>
          <p:nvPr>
            <p:ph type="title"/>
          </p:nvPr>
        </p:nvSpPr>
        <p:spPr>
          <a:xfrm>
            <a:off x="961362" y="587359"/>
            <a:ext cx="3287082" cy="502888"/>
          </a:xfrm>
        </p:spPr>
        <p:txBody>
          <a:bodyPr>
            <a:normAutofit fontScale="90000"/>
          </a:bodyPr>
          <a:lstStyle/>
          <a:p>
            <a:r>
              <a:rPr lang="en-IN" b="1" u="sng" dirty="0"/>
              <a:t>Methodology</a:t>
            </a:r>
          </a:p>
        </p:txBody>
      </p:sp>
      <p:sp>
        <p:nvSpPr>
          <p:cNvPr id="9" name="Cloud 8">
            <a:extLst>
              <a:ext uri="{FF2B5EF4-FFF2-40B4-BE49-F238E27FC236}">
                <a16:creationId xmlns:a16="http://schemas.microsoft.com/office/drawing/2014/main" id="{A107792D-C74C-4682-A28F-460C1B3C681E}"/>
              </a:ext>
            </a:extLst>
          </p:cNvPr>
          <p:cNvSpPr/>
          <p:nvPr/>
        </p:nvSpPr>
        <p:spPr>
          <a:xfrm>
            <a:off x="3667235" y="340871"/>
            <a:ext cx="3132396" cy="1828800"/>
          </a:xfrm>
          <a:prstGeom prst="cloud">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a:solidFill>
                  <a:schemeClr val="tx1"/>
                </a:solidFill>
              </a:rPr>
              <a:t>pin gives us an analog signal between the supply value to 0V and will be connected to one of the analog inputs on your Arduino.</a:t>
            </a:r>
            <a:endParaRPr lang="en-US" sz="900" dirty="0">
              <a:solidFill>
                <a:schemeClr val="tx1"/>
              </a:solidFill>
            </a:endParaRPr>
          </a:p>
        </p:txBody>
      </p:sp>
      <p:sp>
        <p:nvSpPr>
          <p:cNvPr id="12" name="Cloud 11">
            <a:extLst>
              <a:ext uri="{FF2B5EF4-FFF2-40B4-BE49-F238E27FC236}">
                <a16:creationId xmlns:a16="http://schemas.microsoft.com/office/drawing/2014/main" id="{D87AF4D8-6332-4885-A53B-B6AB93417B16}"/>
              </a:ext>
            </a:extLst>
          </p:cNvPr>
          <p:cNvSpPr/>
          <p:nvPr/>
        </p:nvSpPr>
        <p:spPr>
          <a:xfrm>
            <a:off x="10139313" y="6019354"/>
            <a:ext cx="534573" cy="393893"/>
          </a:xfrm>
          <a:prstGeom prst="cloud">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Cloud 15">
            <a:extLst>
              <a:ext uri="{FF2B5EF4-FFF2-40B4-BE49-F238E27FC236}">
                <a16:creationId xmlns:a16="http://schemas.microsoft.com/office/drawing/2014/main" id="{36C152F5-A76D-4C01-9535-2D4908E39007}"/>
              </a:ext>
            </a:extLst>
          </p:cNvPr>
          <p:cNvSpPr/>
          <p:nvPr/>
        </p:nvSpPr>
        <p:spPr>
          <a:xfrm>
            <a:off x="10728424" y="6207968"/>
            <a:ext cx="310663" cy="264939"/>
          </a:xfrm>
          <a:prstGeom prst="cloud">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 name="Picture 2">
            <a:extLst>
              <a:ext uri="{FF2B5EF4-FFF2-40B4-BE49-F238E27FC236}">
                <a16:creationId xmlns:a16="http://schemas.microsoft.com/office/drawing/2014/main" id="{5B07E81A-693F-4DBF-910C-46F6830ABAD7}"/>
              </a:ext>
            </a:extLst>
          </p:cNvPr>
          <p:cNvPicPr>
            <a:picLocks noChangeAspect="1"/>
          </p:cNvPicPr>
          <p:nvPr/>
        </p:nvPicPr>
        <p:blipFill rotWithShape="1">
          <a:blip r:embed="rId4">
            <a:extLst>
              <a:ext uri="{28A0092B-C50C-407E-A947-70E740481C1C}">
                <a14:useLocalDpi xmlns:a14="http://schemas.microsoft.com/office/drawing/2010/main" val="0"/>
              </a:ext>
            </a:extLst>
          </a:blip>
          <a:srcRect l="14923" t="14975" r="11332" b="19038"/>
          <a:stretch/>
        </p:blipFill>
        <p:spPr>
          <a:xfrm>
            <a:off x="11093625" y="5598939"/>
            <a:ext cx="1063538" cy="1027789"/>
          </a:xfrm>
          <a:prstGeom prst="rect">
            <a:avLst/>
          </a:prstGeom>
        </p:spPr>
      </p:pic>
      <p:pic>
        <p:nvPicPr>
          <p:cNvPr id="7" name="Picture 6">
            <a:extLst>
              <a:ext uri="{FF2B5EF4-FFF2-40B4-BE49-F238E27FC236}">
                <a16:creationId xmlns:a16="http://schemas.microsoft.com/office/drawing/2014/main" id="{A3902C04-4057-4D93-819B-8FD8D73FA45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76476" y="3785959"/>
            <a:ext cx="2243316" cy="2403057"/>
          </a:xfrm>
          <a:prstGeom prst="rect">
            <a:avLst/>
          </a:prstGeom>
        </p:spPr>
      </p:pic>
      <p:pic>
        <p:nvPicPr>
          <p:cNvPr id="14" name="Picture 13">
            <a:extLst>
              <a:ext uri="{FF2B5EF4-FFF2-40B4-BE49-F238E27FC236}">
                <a16:creationId xmlns:a16="http://schemas.microsoft.com/office/drawing/2014/main" id="{6D1CC27F-7587-4E2C-8F7D-F5DC30A3D15D}"/>
              </a:ext>
            </a:extLst>
          </p:cNvPr>
          <p:cNvPicPr>
            <a:picLocks noChangeAspect="1"/>
          </p:cNvPicPr>
          <p:nvPr/>
        </p:nvPicPr>
        <p:blipFill rotWithShape="1">
          <a:blip r:embed="rId6">
            <a:extLst>
              <a:ext uri="{28A0092B-C50C-407E-A947-70E740481C1C}">
                <a14:useLocalDpi xmlns:a14="http://schemas.microsoft.com/office/drawing/2010/main" val="0"/>
              </a:ext>
            </a:extLst>
          </a:blip>
          <a:srcRect l="5629" b="9289"/>
          <a:stretch/>
        </p:blipFill>
        <p:spPr>
          <a:xfrm>
            <a:off x="739069" y="1135195"/>
            <a:ext cx="2225324" cy="2776023"/>
          </a:xfrm>
          <a:prstGeom prst="rect">
            <a:avLst/>
          </a:prstGeom>
        </p:spPr>
      </p:pic>
      <p:sp>
        <p:nvSpPr>
          <p:cNvPr id="19" name="Cloud 18">
            <a:extLst>
              <a:ext uri="{FF2B5EF4-FFF2-40B4-BE49-F238E27FC236}">
                <a16:creationId xmlns:a16="http://schemas.microsoft.com/office/drawing/2014/main" id="{69345592-FD68-46BD-BD97-39E71742BC96}"/>
              </a:ext>
            </a:extLst>
          </p:cNvPr>
          <p:cNvSpPr/>
          <p:nvPr/>
        </p:nvSpPr>
        <p:spPr>
          <a:xfrm>
            <a:off x="5471658" y="3213706"/>
            <a:ext cx="6334788" cy="3167788"/>
          </a:xfrm>
          <a:prstGeom prst="cloud">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tx1"/>
                </a:solidFill>
              </a:rPr>
              <a:t>The soil moisture sensor consists of two leads that are used to measure volume of water content in soil. These leads allow the current to pass through the soil and in return calculates the resistance value to measure the moisture level. If there is more water in soil then soil will conduct more electricity, means less resistance value along with high level of moisture. In the same manner if there is less water in soil then soil will conduct less electricity, means high resistance value along with low level of moisture.</a:t>
            </a:r>
            <a:endParaRPr lang="en-US" sz="1100" dirty="0">
              <a:solidFill>
                <a:schemeClr val="tx1"/>
              </a:solidFill>
            </a:endParaRPr>
          </a:p>
        </p:txBody>
      </p:sp>
      <p:sp>
        <p:nvSpPr>
          <p:cNvPr id="21" name="Cloud 20">
            <a:extLst>
              <a:ext uri="{FF2B5EF4-FFF2-40B4-BE49-F238E27FC236}">
                <a16:creationId xmlns:a16="http://schemas.microsoft.com/office/drawing/2014/main" id="{0D47B0A2-EBA8-4B7D-A834-062CF8787421}"/>
              </a:ext>
            </a:extLst>
          </p:cNvPr>
          <p:cNvSpPr/>
          <p:nvPr/>
        </p:nvSpPr>
        <p:spPr>
          <a:xfrm>
            <a:off x="3181268" y="2217770"/>
            <a:ext cx="3132396" cy="1850964"/>
          </a:xfrm>
          <a:prstGeom prst="cloud">
            <a:avLst/>
          </a:prstGeom>
          <a:solidFill>
            <a:srgbClr val="F1C51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tx1"/>
                </a:solidFill>
              </a:rPr>
              <a:t> pin gives Digital output of internal comparator circuit. You can connect it to any digital pin on an Arduino or directly to a 5V relay or similar device.</a:t>
            </a:r>
            <a:endParaRPr lang="en-US" sz="700" dirty="0">
              <a:solidFill>
                <a:schemeClr val="tx1"/>
              </a:solidFill>
            </a:endParaRPr>
          </a:p>
        </p:txBody>
      </p:sp>
      <p:sp>
        <p:nvSpPr>
          <p:cNvPr id="22" name="Cloud 21">
            <a:extLst>
              <a:ext uri="{FF2B5EF4-FFF2-40B4-BE49-F238E27FC236}">
                <a16:creationId xmlns:a16="http://schemas.microsoft.com/office/drawing/2014/main" id="{1381E65E-4E7E-40E2-BC6B-74F6B57D3D9F}"/>
              </a:ext>
            </a:extLst>
          </p:cNvPr>
          <p:cNvSpPr/>
          <p:nvPr/>
        </p:nvSpPr>
        <p:spPr>
          <a:xfrm>
            <a:off x="6810531" y="240809"/>
            <a:ext cx="4354527" cy="2113855"/>
          </a:xfrm>
          <a:prstGeom prst="cloud">
            <a:avLst/>
          </a:prstGeom>
          <a:solidFill>
            <a:srgbClr val="CB2C2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tx1"/>
                </a:solidFill>
              </a:rPr>
              <a:t>pin supplies power for the sensor. It is recommended to power the sensor with between 3.3V – 5V. Please note that the analog output will vary depending on what voltage is provided for the sensor.</a:t>
            </a:r>
            <a:endParaRPr lang="en-US" sz="500" dirty="0">
              <a:solidFill>
                <a:schemeClr val="tx1"/>
              </a:solidFill>
            </a:endParaRPr>
          </a:p>
        </p:txBody>
      </p:sp>
      <p:sp>
        <p:nvSpPr>
          <p:cNvPr id="23" name="Cloud 22">
            <a:extLst>
              <a:ext uri="{FF2B5EF4-FFF2-40B4-BE49-F238E27FC236}">
                <a16:creationId xmlns:a16="http://schemas.microsoft.com/office/drawing/2014/main" id="{A1F2BD61-0483-4297-AE85-C1FD6ECE0B37}"/>
              </a:ext>
            </a:extLst>
          </p:cNvPr>
          <p:cNvSpPr/>
          <p:nvPr/>
        </p:nvSpPr>
        <p:spPr>
          <a:xfrm>
            <a:off x="6345553" y="2243088"/>
            <a:ext cx="2033313" cy="1231095"/>
          </a:xfrm>
          <a:prstGeom prst="cloud">
            <a:avLst/>
          </a:prstGeom>
          <a:solidFill>
            <a:srgbClr val="343638"/>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1400" dirty="0"/>
              <a:t>ground connection</a:t>
            </a:r>
            <a:endParaRPr lang="en-US" sz="700" dirty="0">
              <a:solidFill>
                <a:schemeClr val="bg1"/>
              </a:solidFill>
            </a:endParaRPr>
          </a:p>
        </p:txBody>
      </p:sp>
      <p:pic>
        <p:nvPicPr>
          <p:cNvPr id="20" name="Picture 19">
            <a:extLst>
              <a:ext uri="{FF2B5EF4-FFF2-40B4-BE49-F238E27FC236}">
                <a16:creationId xmlns:a16="http://schemas.microsoft.com/office/drawing/2014/main" id="{ED4ED647-00A4-4A7F-B666-23FB798853E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95787" y="4444371"/>
            <a:ext cx="2896894" cy="1756242"/>
          </a:xfrm>
          <a:prstGeom prst="rect">
            <a:avLst/>
          </a:prstGeom>
        </p:spPr>
      </p:pic>
    </p:spTree>
    <p:extLst>
      <p:ext uri="{BB962C8B-B14F-4D97-AF65-F5344CB8AC3E}">
        <p14:creationId xmlns:p14="http://schemas.microsoft.com/office/powerpoint/2010/main" val="507580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par>
                                <p:cTn id="18" presetID="10" presetClass="entr" presetSubtype="0" fill="hold" nodeType="with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fade">
                                      <p:cBhvr>
                                        <p:cTn id="25" dur="500"/>
                                        <p:tgtEl>
                                          <p:spTgt spid="1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500"/>
                                        <p:tgtEl>
                                          <p:spTgt spid="9"/>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21"/>
                                        </p:tgtEl>
                                        <p:attrNameLst>
                                          <p:attrName>style.visibility</p:attrName>
                                        </p:attrNameLst>
                                      </p:cBhvr>
                                      <p:to>
                                        <p:strVal val="visible"/>
                                      </p:to>
                                    </p:set>
                                    <p:animEffect transition="in" filter="fade">
                                      <p:cBhvr>
                                        <p:cTn id="33" dur="500"/>
                                        <p:tgtEl>
                                          <p:spTgt spid="21"/>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22"/>
                                        </p:tgtEl>
                                        <p:attrNameLst>
                                          <p:attrName>style.visibility</p:attrName>
                                        </p:attrNameLst>
                                      </p:cBhvr>
                                      <p:to>
                                        <p:strVal val="visible"/>
                                      </p:to>
                                    </p:set>
                                    <p:animEffect transition="in" filter="fade">
                                      <p:cBhvr>
                                        <p:cTn id="38" dur="500"/>
                                        <p:tgtEl>
                                          <p:spTgt spid="22"/>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23"/>
                                        </p:tgtEl>
                                        <p:attrNameLst>
                                          <p:attrName>style.visibility</p:attrName>
                                        </p:attrNameLst>
                                      </p:cBhvr>
                                      <p:to>
                                        <p:strVal val="visible"/>
                                      </p:to>
                                    </p:set>
                                    <p:animEffect transition="in" filter="fade">
                                      <p:cBhvr>
                                        <p:cTn id="43" dur="500"/>
                                        <p:tgtEl>
                                          <p:spTgt spid="23"/>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20"/>
                                        </p:tgtEl>
                                        <p:attrNameLst>
                                          <p:attrName>style.visibility</p:attrName>
                                        </p:attrNameLst>
                                      </p:cBhvr>
                                      <p:to>
                                        <p:strVal val="visible"/>
                                      </p:to>
                                    </p:set>
                                    <p:animEffect transition="in" filter="fade">
                                      <p:cBhvr>
                                        <p:cTn id="48"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animBg="1"/>
      <p:bldP spid="16" grpId="0" animBg="1"/>
      <p:bldP spid="19" grpId="0" animBg="1"/>
      <p:bldP spid="21" grpId="0" animBg="1"/>
      <p:bldP spid="22" grpId="0" animBg="1"/>
      <p:bldP spid="23"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B98402707B7ED4D9368DB951A329765" ma:contentTypeVersion="13" ma:contentTypeDescription="Create a new document." ma:contentTypeScope="" ma:versionID="78dd7461a5840b1ae098cc8d8f80d34d">
  <xsd:schema xmlns:xsd="http://www.w3.org/2001/XMLSchema" xmlns:xs="http://www.w3.org/2001/XMLSchema" xmlns:p="http://schemas.microsoft.com/office/2006/metadata/properties" xmlns:ns3="a6dccbd8-f6bd-4478-b29c-e48bd198c1fb" xmlns:ns4="a32644a2-e8e6-43eb-b037-7a722d3b1966" targetNamespace="http://schemas.microsoft.com/office/2006/metadata/properties" ma:root="true" ma:fieldsID="8d1a03f49774dbb634eba5d6f94339f3" ns3:_="" ns4:_="">
    <xsd:import namespace="a6dccbd8-f6bd-4478-b29c-e48bd198c1fb"/>
    <xsd:import namespace="a32644a2-e8e6-43eb-b037-7a722d3b1966"/>
    <xsd:element name="properties">
      <xsd:complexType>
        <xsd:sequence>
          <xsd:element name="documentManagement">
            <xsd:complexType>
              <xsd:all>
                <xsd:element ref="ns3:MediaServiceMetadata" minOccurs="0"/>
                <xsd:element ref="ns3:MediaServiceFastMetadata" minOccurs="0"/>
                <xsd:element ref="ns3:MediaServiceDateTaken"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4:SharedWithUsers" minOccurs="0"/>
                <xsd:element ref="ns4:SharedWithDetails" minOccurs="0"/>
                <xsd:element ref="ns4:SharingHintHash" minOccurs="0"/>
                <xsd:element ref="ns3: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6dccbd8-f6bd-4478-b29c-e48bd198c1f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20"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32644a2-e8e6-43eb-b037-7a722d3b1966"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element name="SharingHintHash" ma:index="19"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170645E8-2554-47CB-8C94-33E90ABA242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6dccbd8-f6bd-4478-b29c-e48bd198c1fb"/>
    <ds:schemaRef ds:uri="a32644a2-e8e6-43eb-b037-7a722d3b196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13221AD-F0B4-486E-82BE-0E5000A11F0A}">
  <ds:schemaRefs>
    <ds:schemaRef ds:uri="http://schemas.microsoft.com/sharepoint/v3/contenttype/forms"/>
  </ds:schemaRefs>
</ds:datastoreItem>
</file>

<file path=customXml/itemProps3.xml><?xml version="1.0" encoding="utf-8"?>
<ds:datastoreItem xmlns:ds="http://schemas.openxmlformats.org/officeDocument/2006/customXml" ds:itemID="{02978738-FBD2-47B4-8956-E195CFEF814D}">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otalTime>1119</TotalTime>
  <Words>1390</Words>
  <Application>Microsoft Office PowerPoint</Application>
  <PresentationFormat>Widescreen</PresentationFormat>
  <Paragraphs>100</Paragraphs>
  <Slides>16</Slides>
  <Notes>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Arial</vt:lpstr>
      <vt:lpstr>Calibri</vt:lpstr>
      <vt:lpstr>Calibri Light</vt:lpstr>
      <vt:lpstr>Wingdings</vt:lpstr>
      <vt:lpstr>Office Theme</vt:lpstr>
      <vt:lpstr>PowerPoint Presentation</vt:lpstr>
      <vt:lpstr>INTRODUCTION</vt:lpstr>
      <vt:lpstr>HISTORY</vt:lpstr>
      <vt:lpstr>Literature Review</vt:lpstr>
      <vt:lpstr>Literature Review</vt:lpstr>
      <vt:lpstr>Literature Review</vt:lpstr>
      <vt:lpstr>Problem Definition</vt:lpstr>
      <vt:lpstr>Objectives</vt:lpstr>
      <vt:lpstr>Methodology</vt:lpstr>
      <vt:lpstr>Circuit Connection</vt:lpstr>
      <vt:lpstr>PowerPoint Presentation</vt:lpstr>
      <vt:lpstr>Results</vt:lpstr>
      <vt:lpstr>Papers published/submitted (based on the project work</vt:lpstr>
      <vt:lpstr>Future work</vt:lpstr>
      <vt:lpstr>References</vt:lpstr>
      <vt:lpstr>Thank you…Sir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Pydimarry Harsha Vardhan Pavan Kumar [CB.EN.P2CEN20020]</dc:creator>
  <cp:lastModifiedBy>Pydimarry Harsha Vardhan Pavan Kumar [CB.EN.P2CEN20020]</cp:lastModifiedBy>
  <cp:revision>49</cp:revision>
  <dcterms:created xsi:type="dcterms:W3CDTF">2021-01-20T04:33:34Z</dcterms:created>
  <dcterms:modified xsi:type="dcterms:W3CDTF">2021-01-21T10:37:37Z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0x0101005B98402707B7ED4D9368DB951A329765</vt:lpwstr>
  </property>
</Properties>
</file>